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20"/>
  </p:notesMasterIdLst>
  <p:sldIdLst>
    <p:sldId id="257" r:id="rId2"/>
    <p:sldId id="266" r:id="rId3"/>
    <p:sldId id="281" r:id="rId4"/>
    <p:sldId id="258" r:id="rId5"/>
    <p:sldId id="267" r:id="rId6"/>
    <p:sldId id="263" r:id="rId7"/>
    <p:sldId id="265" r:id="rId8"/>
    <p:sldId id="278" r:id="rId9"/>
    <p:sldId id="280" r:id="rId10"/>
    <p:sldId id="279" r:id="rId11"/>
    <p:sldId id="268" r:id="rId12"/>
    <p:sldId id="269" r:id="rId13"/>
    <p:sldId id="270" r:id="rId14"/>
    <p:sldId id="271" r:id="rId15"/>
    <p:sldId id="275" r:id="rId16"/>
    <p:sldId id="261" r:id="rId17"/>
    <p:sldId id="264" r:id="rId18"/>
    <p:sldId id="276" r:id="rId19"/>
  </p:sldIdLst>
  <p:sldSz cx="6858000" cy="9144000" type="letter"/>
  <p:notesSz cx="7086600" cy="9024938"/>
  <p:defaultTextStyle>
    <a:defPPr>
      <a:defRPr lang="en-GB"/>
    </a:defPPr>
    <a:lvl1pPr algn="l" defTabSz="449199" rtl="0" fontAlgn="base">
      <a:lnSpc>
        <a:spcPct val="104000"/>
      </a:lnSpc>
      <a:spcBef>
        <a:spcPct val="0"/>
      </a:spcBef>
      <a:spcAft>
        <a:spcPct val="0"/>
      </a:spcAft>
      <a:buClr>
        <a:srgbClr val="009999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+mn-ea"/>
        <a:cs typeface="+mn-cs"/>
      </a:defRPr>
    </a:lvl1pPr>
    <a:lvl2pPr marL="457135" algn="l" defTabSz="449199" rtl="0" fontAlgn="base">
      <a:lnSpc>
        <a:spcPct val="104000"/>
      </a:lnSpc>
      <a:spcBef>
        <a:spcPct val="0"/>
      </a:spcBef>
      <a:spcAft>
        <a:spcPct val="0"/>
      </a:spcAft>
      <a:buClr>
        <a:srgbClr val="009999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+mn-ea"/>
        <a:cs typeface="+mn-cs"/>
      </a:defRPr>
    </a:lvl2pPr>
    <a:lvl3pPr marL="914269" algn="l" defTabSz="449199" rtl="0" fontAlgn="base">
      <a:lnSpc>
        <a:spcPct val="104000"/>
      </a:lnSpc>
      <a:spcBef>
        <a:spcPct val="0"/>
      </a:spcBef>
      <a:spcAft>
        <a:spcPct val="0"/>
      </a:spcAft>
      <a:buClr>
        <a:srgbClr val="009999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+mn-ea"/>
        <a:cs typeface="+mn-cs"/>
      </a:defRPr>
    </a:lvl3pPr>
    <a:lvl4pPr marL="1371404" algn="l" defTabSz="449199" rtl="0" fontAlgn="base">
      <a:lnSpc>
        <a:spcPct val="104000"/>
      </a:lnSpc>
      <a:spcBef>
        <a:spcPct val="0"/>
      </a:spcBef>
      <a:spcAft>
        <a:spcPct val="0"/>
      </a:spcAft>
      <a:buClr>
        <a:srgbClr val="009999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+mn-ea"/>
        <a:cs typeface="+mn-cs"/>
      </a:defRPr>
    </a:lvl4pPr>
    <a:lvl5pPr marL="1828539" algn="l" defTabSz="449199" rtl="0" fontAlgn="base">
      <a:lnSpc>
        <a:spcPct val="104000"/>
      </a:lnSpc>
      <a:spcBef>
        <a:spcPct val="0"/>
      </a:spcBef>
      <a:spcAft>
        <a:spcPct val="0"/>
      </a:spcAft>
      <a:buClr>
        <a:srgbClr val="009999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+mn-ea"/>
        <a:cs typeface="+mn-cs"/>
      </a:defRPr>
    </a:lvl5pPr>
    <a:lvl6pPr marL="2285674" algn="l" defTabSz="914269" rtl="0" eaLnBrk="1" latinLnBrk="0" hangingPunct="1">
      <a:defRPr kern="1200">
        <a:solidFill>
          <a:schemeClr val="bg1"/>
        </a:solidFill>
        <a:latin typeface="Arial" charset="0"/>
        <a:ea typeface="+mn-ea"/>
        <a:cs typeface="+mn-cs"/>
      </a:defRPr>
    </a:lvl6pPr>
    <a:lvl7pPr marL="2742809" algn="l" defTabSz="914269" rtl="0" eaLnBrk="1" latinLnBrk="0" hangingPunct="1">
      <a:defRPr kern="1200">
        <a:solidFill>
          <a:schemeClr val="bg1"/>
        </a:solidFill>
        <a:latin typeface="Arial" charset="0"/>
        <a:ea typeface="+mn-ea"/>
        <a:cs typeface="+mn-cs"/>
      </a:defRPr>
    </a:lvl7pPr>
    <a:lvl8pPr marL="3199944" algn="l" defTabSz="914269" rtl="0" eaLnBrk="1" latinLnBrk="0" hangingPunct="1">
      <a:defRPr kern="1200">
        <a:solidFill>
          <a:schemeClr val="bg1"/>
        </a:solidFill>
        <a:latin typeface="Arial" charset="0"/>
        <a:ea typeface="+mn-ea"/>
        <a:cs typeface="+mn-cs"/>
      </a:defRPr>
    </a:lvl8pPr>
    <a:lvl9pPr marL="3657078" algn="l" defTabSz="914269" rtl="0" eaLnBrk="1" latinLnBrk="0" hangingPunct="1">
      <a:defRPr kern="1200">
        <a:solidFill>
          <a:schemeClr val="bg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22" autoAdjust="0"/>
    <p:restoredTop sz="97025" autoAdjust="0"/>
  </p:normalViewPr>
  <p:slideViewPr>
    <p:cSldViewPr>
      <p:cViewPr varScale="1">
        <p:scale>
          <a:sx n="53" d="100"/>
          <a:sy n="53" d="100"/>
        </p:scale>
        <p:origin x="-2196" y="-10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61"/>
        <p:guide pos="223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1"/>
          <p:cNvSpPr>
            <a:spLocks noGrp="1" noChangeArrowheads="1"/>
          </p:cNvSpPr>
          <p:nvPr>
            <p:ph type="sldImg"/>
          </p:nvPr>
        </p:nvSpPr>
        <p:spPr bwMode="auto">
          <a:xfrm>
            <a:off x="0" y="68580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74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09613" y="4289425"/>
            <a:ext cx="5665787" cy="4057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s-ES" noProof="0" smtClean="0"/>
          </a:p>
        </p:txBody>
      </p:sp>
    </p:spTree>
    <p:extLst>
      <p:ext uri="{BB962C8B-B14F-4D97-AF65-F5344CB8AC3E}">
        <p14:creationId xmlns:p14="http://schemas.microsoft.com/office/powerpoint/2010/main" val="24754944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199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844" indent="-285709" algn="l" defTabSz="449199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2837" indent="-228567" algn="l" defTabSz="449199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599971" indent="-228567" algn="l" defTabSz="449199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106" indent="-228567" algn="l" defTabSz="449199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5674" algn="l" defTabSz="9142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09" algn="l" defTabSz="9142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44" algn="l" defTabSz="9142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78" algn="l" defTabSz="9142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"/>
          <p:cNvSpPr>
            <a:spLocks noChangeArrowheads="1" noTextEdit="1"/>
          </p:cNvSpPr>
          <p:nvPr>
            <p:ph type="sldImg"/>
          </p:nvPr>
        </p:nvSpPr>
        <p:spPr>
          <a:xfrm>
            <a:off x="2276475" y="685800"/>
            <a:ext cx="2536825" cy="338455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7" name="Rectangle 2"/>
          <p:cNvSpPr>
            <a:spLocks noChangeArrowheads="1"/>
          </p:cNvSpPr>
          <p:nvPr>
            <p:ph type="body" idx="1"/>
          </p:nvPr>
        </p:nvSpPr>
        <p:spPr>
          <a:xfrm>
            <a:off x="709613" y="4289425"/>
            <a:ext cx="5667375" cy="40592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s-ES" altLang="es-E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1"/>
          <p:cNvSpPr>
            <a:spLocks noChangeArrowheads="1" noTextEdit="1"/>
          </p:cNvSpPr>
          <p:nvPr>
            <p:ph type="sldImg"/>
          </p:nvPr>
        </p:nvSpPr>
        <p:spPr>
          <a:xfrm>
            <a:off x="2274888" y="685800"/>
            <a:ext cx="2536825" cy="338455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1" name="Rectangle 2"/>
          <p:cNvSpPr>
            <a:spLocks noChangeArrowheads="1"/>
          </p:cNvSpPr>
          <p:nvPr>
            <p:ph type="body" idx="1"/>
          </p:nvPr>
        </p:nvSpPr>
        <p:spPr>
          <a:xfrm>
            <a:off x="709613" y="4289425"/>
            <a:ext cx="5667375" cy="40592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r>
              <a:rPr lang="es-ES" altLang="es-ES" smtClean="0"/>
              <a:t>http://www.computrabajo.com.ve/cvs/samuelhurtado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1"/>
          <p:cNvSpPr>
            <a:spLocks noChangeArrowheads="1" noTextEdit="1"/>
          </p:cNvSpPr>
          <p:nvPr>
            <p:ph type="sldImg"/>
          </p:nvPr>
        </p:nvSpPr>
        <p:spPr>
          <a:xfrm>
            <a:off x="2274888" y="685800"/>
            <a:ext cx="2536825" cy="338455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1" name="Rectangle 2"/>
          <p:cNvSpPr>
            <a:spLocks noChangeArrowheads="1"/>
          </p:cNvSpPr>
          <p:nvPr>
            <p:ph type="body" idx="1"/>
          </p:nvPr>
        </p:nvSpPr>
        <p:spPr>
          <a:xfrm>
            <a:off x="709613" y="4289425"/>
            <a:ext cx="5667375" cy="40592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r>
              <a:rPr lang="es-ES" altLang="es-ES" smtClean="0"/>
              <a:t>http://www.computrabajo.com.ve/cvs/samuelhurtado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1"/>
          <p:cNvSpPr>
            <a:spLocks noChangeArrowheads="1" noTextEdit="1"/>
          </p:cNvSpPr>
          <p:nvPr>
            <p:ph type="sldImg"/>
          </p:nvPr>
        </p:nvSpPr>
        <p:spPr>
          <a:xfrm>
            <a:off x="2274888" y="685800"/>
            <a:ext cx="2536825" cy="338455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5" name="Rectangle 2"/>
          <p:cNvSpPr>
            <a:spLocks noChangeArrowheads="1"/>
          </p:cNvSpPr>
          <p:nvPr>
            <p:ph type="body" idx="1"/>
          </p:nvPr>
        </p:nvSpPr>
        <p:spPr>
          <a:xfrm>
            <a:off x="709613" y="4289425"/>
            <a:ext cx="5667375" cy="40592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r>
              <a:rPr lang="es-ES" altLang="es-ES" smtClean="0"/>
              <a:t>http://www.computrabajo.com.ve/cvs/samuelhurtado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1"/>
          <p:cNvSpPr>
            <a:spLocks noChangeArrowheads="1" noTextEdit="1"/>
          </p:cNvSpPr>
          <p:nvPr>
            <p:ph type="sldImg"/>
          </p:nvPr>
        </p:nvSpPr>
        <p:spPr>
          <a:xfrm>
            <a:off x="2274888" y="685800"/>
            <a:ext cx="2536825" cy="338455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819" name="Rectangle 2"/>
          <p:cNvSpPr>
            <a:spLocks noChangeArrowheads="1"/>
          </p:cNvSpPr>
          <p:nvPr>
            <p:ph type="body" idx="1"/>
          </p:nvPr>
        </p:nvSpPr>
        <p:spPr>
          <a:xfrm>
            <a:off x="709613" y="4289425"/>
            <a:ext cx="5667375" cy="40592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r>
              <a:rPr lang="es-ES" altLang="es-ES" smtClean="0"/>
              <a:t>http://www.computrabajo.com.ve/cvs/samuelhurtado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"/>
          <p:cNvSpPr>
            <a:spLocks noChangeArrowheads="1" noTextEdit="1"/>
          </p:cNvSpPr>
          <p:nvPr>
            <p:ph type="sldImg"/>
          </p:nvPr>
        </p:nvSpPr>
        <p:spPr>
          <a:xfrm>
            <a:off x="2274888" y="685800"/>
            <a:ext cx="2536825" cy="338455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Rectangle 2"/>
          <p:cNvSpPr>
            <a:spLocks noChangeArrowheads="1"/>
          </p:cNvSpPr>
          <p:nvPr>
            <p:ph type="body" idx="1"/>
          </p:nvPr>
        </p:nvSpPr>
        <p:spPr>
          <a:xfrm>
            <a:off x="709613" y="4289425"/>
            <a:ext cx="5667375" cy="405923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s-ES" altLang="es-E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4350" y="2840038"/>
            <a:ext cx="5829300" cy="1960562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/>
            </a:lvl1pPr>
            <a:lvl2pPr marL="457135" indent="0" algn="ctr">
              <a:buNone/>
              <a:defRPr/>
            </a:lvl2pPr>
            <a:lvl3pPr marL="914269" indent="0" algn="ctr">
              <a:buNone/>
              <a:defRPr/>
            </a:lvl3pPr>
            <a:lvl4pPr marL="1371404" indent="0" algn="ctr">
              <a:buNone/>
              <a:defRPr/>
            </a:lvl4pPr>
            <a:lvl5pPr marL="1828539" indent="0" algn="ctr">
              <a:buNone/>
              <a:defRPr/>
            </a:lvl5pPr>
            <a:lvl6pPr marL="2285674" indent="0" algn="ctr">
              <a:buNone/>
              <a:defRPr/>
            </a:lvl6pPr>
            <a:lvl7pPr marL="2742809" indent="0" algn="ctr">
              <a:buNone/>
              <a:defRPr/>
            </a:lvl7pPr>
            <a:lvl8pPr marL="3199944" indent="0" algn="ctr">
              <a:buNone/>
              <a:defRPr/>
            </a:lvl8pPr>
            <a:lvl9pPr marL="3657078" indent="0" algn="ctr"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3CAE20-5796-4F19-BE10-256F122906FD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458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BF36E7-4E0A-42D5-BEF2-073C37DDD0BC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1552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5543553" y="812802"/>
            <a:ext cx="1141413" cy="7313613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2114550" y="812802"/>
            <a:ext cx="3276600" cy="7313613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20D411-9BD0-405B-B305-1CF0C2C3A176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2527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281C0A-35FD-44FF-8EC3-6525BAB3210C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161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41338" y="5875338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41338" y="3875088"/>
            <a:ext cx="5829300" cy="200025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35" indent="0">
              <a:buNone/>
              <a:defRPr sz="1800"/>
            </a:lvl2pPr>
            <a:lvl3pPr marL="914269" indent="0">
              <a:buNone/>
              <a:defRPr sz="1600"/>
            </a:lvl3pPr>
            <a:lvl4pPr marL="1371404" indent="0">
              <a:buNone/>
              <a:defRPr sz="1400"/>
            </a:lvl4pPr>
            <a:lvl5pPr marL="1828539" indent="0">
              <a:buNone/>
              <a:defRPr sz="1400"/>
            </a:lvl5pPr>
            <a:lvl6pPr marL="2285674" indent="0">
              <a:buNone/>
              <a:defRPr sz="1400"/>
            </a:lvl6pPr>
            <a:lvl7pPr marL="2742809" indent="0">
              <a:buNone/>
              <a:defRPr sz="1400"/>
            </a:lvl7pPr>
            <a:lvl8pPr marL="3199944" indent="0">
              <a:buNone/>
              <a:defRPr sz="1400"/>
            </a:lvl8pPr>
            <a:lvl9pPr marL="3657078" indent="0">
              <a:buNone/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93A641-3B22-4A91-A0E0-E065CC42FE09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8344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2114553" y="2641602"/>
            <a:ext cx="2208213" cy="54848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475163" y="2641602"/>
            <a:ext cx="2209800" cy="54848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FD0AD2-F820-4AD3-A0C7-0E19EDE01229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864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71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0" y="2046289"/>
            <a:ext cx="3030538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35" indent="0">
              <a:buNone/>
              <a:defRPr sz="2000" b="1"/>
            </a:lvl2pPr>
            <a:lvl3pPr marL="914269" indent="0">
              <a:buNone/>
              <a:defRPr sz="1800" b="1"/>
            </a:lvl3pPr>
            <a:lvl4pPr marL="1371404" indent="0">
              <a:buNone/>
              <a:defRPr sz="1600" b="1"/>
            </a:lvl4pPr>
            <a:lvl5pPr marL="1828539" indent="0">
              <a:buNone/>
              <a:defRPr sz="1600" b="1"/>
            </a:lvl5pPr>
            <a:lvl6pPr marL="2285674" indent="0">
              <a:buNone/>
              <a:defRPr sz="1600" b="1"/>
            </a:lvl6pPr>
            <a:lvl7pPr marL="2742809" indent="0">
              <a:buNone/>
              <a:defRPr sz="1600" b="1"/>
            </a:lvl7pPr>
            <a:lvl8pPr marL="3199944" indent="0">
              <a:buNone/>
              <a:defRPr sz="1600" b="1"/>
            </a:lvl8pPr>
            <a:lvl9pPr marL="3657078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2900" y="2900365"/>
            <a:ext cx="3030538" cy="526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3484566" y="2046289"/>
            <a:ext cx="3030537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35" indent="0">
              <a:buNone/>
              <a:defRPr sz="2000" b="1"/>
            </a:lvl2pPr>
            <a:lvl3pPr marL="914269" indent="0">
              <a:buNone/>
              <a:defRPr sz="1800" b="1"/>
            </a:lvl3pPr>
            <a:lvl4pPr marL="1371404" indent="0">
              <a:buNone/>
              <a:defRPr sz="1600" b="1"/>
            </a:lvl4pPr>
            <a:lvl5pPr marL="1828539" indent="0">
              <a:buNone/>
              <a:defRPr sz="1600" b="1"/>
            </a:lvl5pPr>
            <a:lvl6pPr marL="2285674" indent="0">
              <a:buNone/>
              <a:defRPr sz="1600" b="1"/>
            </a:lvl6pPr>
            <a:lvl7pPr marL="2742809" indent="0">
              <a:buNone/>
              <a:defRPr sz="1600" b="1"/>
            </a:lvl7pPr>
            <a:lvl8pPr marL="3199944" indent="0">
              <a:buNone/>
              <a:defRPr sz="1600" b="1"/>
            </a:lvl8pPr>
            <a:lvl9pPr marL="3657078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3484566" y="2900365"/>
            <a:ext cx="3030537" cy="526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3FC709-DA3E-46D8-B342-476965DAC52D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1790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E51FCF-5F60-48AA-8F8B-C73E214C0217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300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4DC269-FDF8-4B5A-BC48-673F29DB1F24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2805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1" y="363540"/>
            <a:ext cx="2255838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681288" y="363538"/>
            <a:ext cx="3833812" cy="78041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342901" y="1912939"/>
            <a:ext cx="2255838" cy="6254750"/>
          </a:xfrm>
        </p:spPr>
        <p:txBody>
          <a:bodyPr/>
          <a:lstStyle>
            <a:lvl1pPr marL="0" indent="0">
              <a:buNone/>
              <a:defRPr sz="1400"/>
            </a:lvl1pPr>
            <a:lvl2pPr marL="457135" indent="0">
              <a:buNone/>
              <a:defRPr sz="1200"/>
            </a:lvl2pPr>
            <a:lvl3pPr marL="914269" indent="0">
              <a:buNone/>
              <a:defRPr sz="1000"/>
            </a:lvl3pPr>
            <a:lvl4pPr marL="1371404" indent="0">
              <a:buNone/>
              <a:defRPr sz="900"/>
            </a:lvl4pPr>
            <a:lvl5pPr marL="1828539" indent="0">
              <a:buNone/>
              <a:defRPr sz="900"/>
            </a:lvl5pPr>
            <a:lvl6pPr marL="2285674" indent="0">
              <a:buNone/>
              <a:defRPr sz="900"/>
            </a:lvl6pPr>
            <a:lvl7pPr marL="2742809" indent="0">
              <a:buNone/>
              <a:defRPr sz="900"/>
            </a:lvl7pPr>
            <a:lvl8pPr marL="3199944" indent="0">
              <a:buNone/>
              <a:defRPr sz="900"/>
            </a:lvl8pPr>
            <a:lvl9pPr marL="3657078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68E625-6771-48E8-A690-C9ECD5441869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6561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344614" y="6400801"/>
            <a:ext cx="4114800" cy="7556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344614" y="81756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135" indent="0">
              <a:buNone/>
              <a:defRPr sz="2800"/>
            </a:lvl2pPr>
            <a:lvl3pPr marL="914269" indent="0">
              <a:buNone/>
              <a:defRPr sz="2400"/>
            </a:lvl3pPr>
            <a:lvl4pPr marL="1371404" indent="0">
              <a:buNone/>
              <a:defRPr sz="2000"/>
            </a:lvl4pPr>
            <a:lvl5pPr marL="1828539" indent="0">
              <a:buNone/>
              <a:defRPr sz="2000"/>
            </a:lvl5pPr>
            <a:lvl6pPr marL="2285674" indent="0">
              <a:buNone/>
              <a:defRPr sz="2000"/>
            </a:lvl6pPr>
            <a:lvl7pPr marL="2742809" indent="0">
              <a:buNone/>
              <a:defRPr sz="2000"/>
            </a:lvl7pPr>
            <a:lvl8pPr marL="3199944" indent="0">
              <a:buNone/>
              <a:defRPr sz="2000"/>
            </a:lvl8pPr>
            <a:lvl9pPr marL="3657078" indent="0">
              <a:buNone/>
              <a:defRPr sz="2000"/>
            </a:lvl9pPr>
          </a:lstStyle>
          <a:p>
            <a:pPr lvl="0"/>
            <a:endParaRPr lang="es-ES" noProof="0" smtClean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344614" y="7156451"/>
            <a:ext cx="4114800" cy="1073150"/>
          </a:xfrm>
        </p:spPr>
        <p:txBody>
          <a:bodyPr/>
          <a:lstStyle>
            <a:lvl1pPr marL="0" indent="0">
              <a:buNone/>
              <a:defRPr sz="1400"/>
            </a:lvl1pPr>
            <a:lvl2pPr marL="457135" indent="0">
              <a:buNone/>
              <a:defRPr sz="1200"/>
            </a:lvl2pPr>
            <a:lvl3pPr marL="914269" indent="0">
              <a:buNone/>
              <a:defRPr sz="1000"/>
            </a:lvl3pPr>
            <a:lvl4pPr marL="1371404" indent="0">
              <a:buNone/>
              <a:defRPr sz="900"/>
            </a:lvl4pPr>
            <a:lvl5pPr marL="1828539" indent="0">
              <a:buNone/>
              <a:defRPr sz="900"/>
            </a:lvl5pPr>
            <a:lvl6pPr marL="2285674" indent="0">
              <a:buNone/>
              <a:defRPr sz="900"/>
            </a:lvl6pPr>
            <a:lvl7pPr marL="2742809" indent="0">
              <a:buNone/>
              <a:defRPr sz="900"/>
            </a:lvl7pPr>
            <a:lvl8pPr marL="3199944" indent="0">
              <a:buNone/>
              <a:defRPr sz="900"/>
            </a:lvl8pPr>
            <a:lvl9pPr marL="3657078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90976E-F8D5-45CA-9C9F-565EFDC29EE7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0236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1"/>
          <p:cNvSpPr>
            <a:spLocks noChangeArrowheads="1"/>
          </p:cNvSpPr>
          <p:nvPr/>
        </p:nvSpPr>
        <p:spPr bwMode="auto">
          <a:xfrm>
            <a:off x="-2173288" y="1123950"/>
            <a:ext cx="4346576" cy="16040100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w 21600"/>
              <a:gd name="T9" fmla="*/ 0 h 21600"/>
              <a:gd name="T10" fmla="*/ 0 w 21600"/>
              <a:gd name="T11" fmla="*/ 0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10799 w 21600"/>
              <a:gd name="T19" fmla="*/ 0 h 21600"/>
              <a:gd name="T20" fmla="*/ 21599 w 21600"/>
              <a:gd name="T21" fmla="*/ 10799 h 2160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1600" h="21600" stroke="0">
                <a:moveTo>
                  <a:pt x="10799" y="0"/>
                </a:moveTo>
                <a:cubicBezTo>
                  <a:pt x="10799" y="0"/>
                  <a:pt x="10799" y="-1"/>
                  <a:pt x="10800" y="0"/>
                </a:cubicBezTo>
                <a:cubicBezTo>
                  <a:pt x="16764" y="0"/>
                  <a:pt x="21600" y="4835"/>
                  <a:pt x="21600" y="10800"/>
                </a:cubicBezTo>
                <a:lnTo>
                  <a:pt x="10800" y="10800"/>
                </a:lnTo>
                <a:lnTo>
                  <a:pt x="10799" y="0"/>
                </a:lnTo>
                <a:close/>
              </a:path>
              <a:path w="21600" h="21600" fill="none">
                <a:moveTo>
                  <a:pt x="10799" y="0"/>
                </a:moveTo>
                <a:cubicBezTo>
                  <a:pt x="10799" y="0"/>
                  <a:pt x="10799" y="-1"/>
                  <a:pt x="10800" y="0"/>
                </a:cubicBezTo>
                <a:cubicBezTo>
                  <a:pt x="16764" y="0"/>
                  <a:pt x="21600" y="4835"/>
                  <a:pt x="21600" y="10800"/>
                </a:cubicBezTo>
              </a:path>
            </a:pathLst>
          </a:custGeom>
          <a:gradFill rotWithShape="0">
            <a:gsLst>
              <a:gs pos="0">
                <a:srgbClr val="FFFFFF"/>
              </a:gs>
              <a:gs pos="100000">
                <a:srgbClr val="CCFFCC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1427" tIns="45713" rIns="91427" bIns="45713" anchor="ctr"/>
          <a:lstStyle/>
          <a:p>
            <a:endParaRPr lang="es-ES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14551" y="812801"/>
            <a:ext cx="4570413" cy="1522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2147" tIns="46073" rIns="92147" bIns="4607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s-ES" smtClean="0"/>
              <a:t>Pulse para editar el formato del texto de título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14551" y="2641600"/>
            <a:ext cx="4570413" cy="548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2147" tIns="46073" rIns="92147" bIns="4607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s-ES" smtClean="0"/>
              <a:t>Pulse para editar los formatos del texto del esquema</a:t>
            </a:r>
          </a:p>
          <a:p>
            <a:pPr lvl="1"/>
            <a:r>
              <a:rPr lang="en-GB" altLang="es-ES" smtClean="0"/>
              <a:t>Segundo nivel del esquema</a:t>
            </a:r>
          </a:p>
          <a:p>
            <a:pPr lvl="2"/>
            <a:r>
              <a:rPr lang="en-GB" altLang="es-ES" smtClean="0"/>
              <a:t>Tercer nivel del esquema</a:t>
            </a:r>
          </a:p>
          <a:p>
            <a:pPr lvl="3"/>
            <a:r>
              <a:rPr lang="en-GB" altLang="es-ES" smtClean="0"/>
              <a:t>Cuarto nivel del esquema</a:t>
            </a:r>
          </a:p>
          <a:p>
            <a:pPr lvl="4"/>
            <a:r>
              <a:rPr lang="en-GB" altLang="es-ES" smtClean="0"/>
              <a:t>Quinto nivel del esquema</a:t>
            </a:r>
          </a:p>
          <a:p>
            <a:pPr lvl="4"/>
            <a:r>
              <a:rPr lang="en-GB" altLang="es-ES" smtClean="0"/>
              <a:t>Sexto nivel del esquema</a:t>
            </a:r>
          </a:p>
          <a:p>
            <a:pPr lvl="4"/>
            <a:r>
              <a:rPr lang="en-GB" altLang="es-ES" smtClean="0"/>
              <a:t>Séptimo nivel del esquema</a:t>
            </a:r>
          </a:p>
          <a:p>
            <a:pPr lvl="4"/>
            <a:r>
              <a:rPr lang="en-GB" altLang="es-ES" smtClean="0"/>
              <a:t>Octavo nivel del esquema</a:t>
            </a:r>
          </a:p>
          <a:p>
            <a:pPr lvl="4"/>
            <a:r>
              <a:rPr lang="en-GB" altLang="es-ES" smtClean="0"/>
              <a:t>Noveno nivel del esquema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228600" y="8331201"/>
            <a:ext cx="1427163" cy="609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2147" tIns="46073" rIns="92147" bIns="46073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tabLst>
                <a:tab pos="0" algn="l"/>
                <a:tab pos="914269" algn="l"/>
                <a:tab pos="1828539" algn="l"/>
                <a:tab pos="2742809" algn="l"/>
                <a:tab pos="3657078" algn="l"/>
                <a:tab pos="4571348" algn="l"/>
                <a:tab pos="5485617" algn="l"/>
                <a:tab pos="6399887" algn="l"/>
                <a:tab pos="7314156" algn="l"/>
                <a:tab pos="8228426" algn="l"/>
                <a:tab pos="9142696" algn="l"/>
                <a:tab pos="10056965" algn="l"/>
              </a:tabLst>
              <a:defRPr sz="1400">
                <a:solidFill>
                  <a:srgbClr val="009999"/>
                </a:solidFill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2686050" y="8331201"/>
            <a:ext cx="2170113" cy="609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2147" tIns="46073" rIns="92147" bIns="46073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tabLst>
                <a:tab pos="0" algn="l"/>
                <a:tab pos="914269" algn="l"/>
                <a:tab pos="1828539" algn="l"/>
                <a:tab pos="2742809" algn="l"/>
                <a:tab pos="3657078" algn="l"/>
                <a:tab pos="4571348" algn="l"/>
                <a:tab pos="5485617" algn="l"/>
                <a:tab pos="6399887" algn="l"/>
                <a:tab pos="7314156" algn="l"/>
                <a:tab pos="8228426" algn="l"/>
                <a:tab pos="9142696" algn="l"/>
                <a:tab pos="10056965" algn="l"/>
              </a:tabLst>
              <a:defRPr sz="1400">
                <a:solidFill>
                  <a:srgbClr val="009999"/>
                </a:solidFill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5257800" y="8331201"/>
            <a:ext cx="1427163" cy="609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2147" tIns="46073" rIns="92147" bIns="46073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tabLst>
                <a:tab pos="0" algn="l"/>
                <a:tab pos="914269" algn="l"/>
                <a:tab pos="1828539" algn="l"/>
                <a:tab pos="2742809" algn="l"/>
                <a:tab pos="3657078" algn="l"/>
                <a:tab pos="4571348" algn="l"/>
                <a:tab pos="5485617" algn="l"/>
                <a:tab pos="6399887" algn="l"/>
                <a:tab pos="7314156" algn="l"/>
                <a:tab pos="8228426" algn="l"/>
                <a:tab pos="9142696" algn="l"/>
                <a:tab pos="10056965" algn="l"/>
              </a:tabLst>
              <a:defRPr sz="1400">
                <a:solidFill>
                  <a:srgbClr val="009999"/>
                </a:solidFill>
                <a:cs typeface="Arial" charset="0"/>
              </a:defRPr>
            </a:lvl1pPr>
          </a:lstStyle>
          <a:p>
            <a:pPr>
              <a:defRPr/>
            </a:pPr>
            <a:fld id="{BEDF3844-6E6D-4F5B-B45A-4E248891D01E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txStyles>
    <p:titleStyle>
      <a:lvl1pPr algn="l" defTabSz="449199" rtl="0" eaLnBrk="0" fontAlgn="base" hangingPunct="0">
        <a:lnSpc>
          <a:spcPct val="73000"/>
        </a:lnSpc>
        <a:spcBef>
          <a:spcPct val="0"/>
        </a:spcBef>
        <a:spcAft>
          <a:spcPct val="0"/>
        </a:spcAft>
        <a:buClr>
          <a:srgbClr val="336699"/>
        </a:buClr>
        <a:buSzPct val="100000"/>
        <a:buFont typeface="Arial Narrow" pitchFamily="32" charset="0"/>
        <a:defRPr sz="4400" b="1">
          <a:solidFill>
            <a:srgbClr val="336699"/>
          </a:solidFill>
          <a:latin typeface="+mj-lt"/>
          <a:ea typeface="+mj-ea"/>
          <a:cs typeface="+mj-cs"/>
        </a:defRPr>
      </a:lvl1pPr>
      <a:lvl2pPr algn="l" defTabSz="449199" rtl="0" eaLnBrk="0" fontAlgn="base" hangingPunct="0">
        <a:lnSpc>
          <a:spcPct val="73000"/>
        </a:lnSpc>
        <a:spcBef>
          <a:spcPct val="0"/>
        </a:spcBef>
        <a:spcAft>
          <a:spcPct val="0"/>
        </a:spcAft>
        <a:buClr>
          <a:srgbClr val="336699"/>
        </a:buClr>
        <a:buSzPct val="100000"/>
        <a:buFont typeface="Arial Narrow" pitchFamily="32" charset="0"/>
        <a:defRPr sz="4400" b="1">
          <a:solidFill>
            <a:srgbClr val="336699"/>
          </a:solidFill>
          <a:latin typeface="Arial Narrow" pitchFamily="32" charset="0"/>
        </a:defRPr>
      </a:lvl2pPr>
      <a:lvl3pPr algn="l" defTabSz="449199" rtl="0" eaLnBrk="0" fontAlgn="base" hangingPunct="0">
        <a:lnSpc>
          <a:spcPct val="73000"/>
        </a:lnSpc>
        <a:spcBef>
          <a:spcPct val="0"/>
        </a:spcBef>
        <a:spcAft>
          <a:spcPct val="0"/>
        </a:spcAft>
        <a:buClr>
          <a:srgbClr val="336699"/>
        </a:buClr>
        <a:buSzPct val="100000"/>
        <a:buFont typeface="Arial Narrow" pitchFamily="32" charset="0"/>
        <a:defRPr sz="4400" b="1">
          <a:solidFill>
            <a:srgbClr val="336699"/>
          </a:solidFill>
          <a:latin typeface="Arial Narrow" pitchFamily="32" charset="0"/>
        </a:defRPr>
      </a:lvl3pPr>
      <a:lvl4pPr algn="l" defTabSz="449199" rtl="0" eaLnBrk="0" fontAlgn="base" hangingPunct="0">
        <a:lnSpc>
          <a:spcPct val="73000"/>
        </a:lnSpc>
        <a:spcBef>
          <a:spcPct val="0"/>
        </a:spcBef>
        <a:spcAft>
          <a:spcPct val="0"/>
        </a:spcAft>
        <a:buClr>
          <a:srgbClr val="336699"/>
        </a:buClr>
        <a:buSzPct val="100000"/>
        <a:buFont typeface="Arial Narrow" pitchFamily="32" charset="0"/>
        <a:defRPr sz="4400" b="1">
          <a:solidFill>
            <a:srgbClr val="336699"/>
          </a:solidFill>
          <a:latin typeface="Arial Narrow" pitchFamily="32" charset="0"/>
        </a:defRPr>
      </a:lvl4pPr>
      <a:lvl5pPr algn="l" defTabSz="449199" rtl="0" eaLnBrk="0" fontAlgn="base" hangingPunct="0">
        <a:lnSpc>
          <a:spcPct val="73000"/>
        </a:lnSpc>
        <a:spcBef>
          <a:spcPct val="0"/>
        </a:spcBef>
        <a:spcAft>
          <a:spcPct val="0"/>
        </a:spcAft>
        <a:buClr>
          <a:srgbClr val="336699"/>
        </a:buClr>
        <a:buSzPct val="100000"/>
        <a:buFont typeface="Arial Narrow" pitchFamily="32" charset="0"/>
        <a:defRPr sz="4400" b="1">
          <a:solidFill>
            <a:srgbClr val="336699"/>
          </a:solidFill>
          <a:latin typeface="Arial Narrow" pitchFamily="32" charset="0"/>
        </a:defRPr>
      </a:lvl5pPr>
      <a:lvl6pPr marL="457135" algn="l" defTabSz="449199" rtl="0" fontAlgn="base">
        <a:lnSpc>
          <a:spcPct val="73000"/>
        </a:lnSpc>
        <a:spcBef>
          <a:spcPct val="0"/>
        </a:spcBef>
        <a:spcAft>
          <a:spcPct val="0"/>
        </a:spcAft>
        <a:buClr>
          <a:srgbClr val="336699"/>
        </a:buClr>
        <a:buSzPct val="100000"/>
        <a:buFont typeface="Arial Narrow" pitchFamily="32" charset="0"/>
        <a:defRPr sz="4400" b="1">
          <a:solidFill>
            <a:srgbClr val="336699"/>
          </a:solidFill>
          <a:latin typeface="Arial Narrow" pitchFamily="32" charset="0"/>
        </a:defRPr>
      </a:lvl6pPr>
      <a:lvl7pPr marL="914269" algn="l" defTabSz="449199" rtl="0" fontAlgn="base">
        <a:lnSpc>
          <a:spcPct val="73000"/>
        </a:lnSpc>
        <a:spcBef>
          <a:spcPct val="0"/>
        </a:spcBef>
        <a:spcAft>
          <a:spcPct val="0"/>
        </a:spcAft>
        <a:buClr>
          <a:srgbClr val="336699"/>
        </a:buClr>
        <a:buSzPct val="100000"/>
        <a:buFont typeface="Arial Narrow" pitchFamily="32" charset="0"/>
        <a:defRPr sz="4400" b="1">
          <a:solidFill>
            <a:srgbClr val="336699"/>
          </a:solidFill>
          <a:latin typeface="Arial Narrow" pitchFamily="32" charset="0"/>
        </a:defRPr>
      </a:lvl7pPr>
      <a:lvl8pPr marL="1371404" algn="l" defTabSz="449199" rtl="0" fontAlgn="base">
        <a:lnSpc>
          <a:spcPct val="73000"/>
        </a:lnSpc>
        <a:spcBef>
          <a:spcPct val="0"/>
        </a:spcBef>
        <a:spcAft>
          <a:spcPct val="0"/>
        </a:spcAft>
        <a:buClr>
          <a:srgbClr val="336699"/>
        </a:buClr>
        <a:buSzPct val="100000"/>
        <a:buFont typeface="Arial Narrow" pitchFamily="32" charset="0"/>
        <a:defRPr sz="4400" b="1">
          <a:solidFill>
            <a:srgbClr val="336699"/>
          </a:solidFill>
          <a:latin typeface="Arial Narrow" pitchFamily="32" charset="0"/>
        </a:defRPr>
      </a:lvl8pPr>
      <a:lvl9pPr marL="1828539" algn="l" defTabSz="449199" rtl="0" fontAlgn="base">
        <a:lnSpc>
          <a:spcPct val="73000"/>
        </a:lnSpc>
        <a:spcBef>
          <a:spcPct val="0"/>
        </a:spcBef>
        <a:spcAft>
          <a:spcPct val="0"/>
        </a:spcAft>
        <a:buClr>
          <a:srgbClr val="336699"/>
        </a:buClr>
        <a:buSzPct val="100000"/>
        <a:buFont typeface="Arial Narrow" pitchFamily="32" charset="0"/>
        <a:defRPr sz="4400" b="1">
          <a:solidFill>
            <a:srgbClr val="336699"/>
          </a:solidFill>
          <a:latin typeface="Arial Narrow" pitchFamily="32" charset="0"/>
        </a:defRPr>
      </a:lvl9pPr>
    </p:titleStyle>
    <p:bodyStyle>
      <a:lvl1pPr marL="341264" indent="-341264" algn="l" defTabSz="449199" rtl="0" eaLnBrk="0" fontAlgn="base" hangingPunct="0">
        <a:lnSpc>
          <a:spcPct val="104000"/>
        </a:lnSpc>
        <a:spcBef>
          <a:spcPts val="700"/>
        </a:spcBef>
        <a:spcAft>
          <a:spcPct val="0"/>
        </a:spcAft>
        <a:buClr>
          <a:srgbClr val="FF9966"/>
        </a:buClr>
        <a:buSzPct val="60000"/>
        <a:buFont typeface="Wingdings" charset="2"/>
        <a:buChar char=""/>
        <a:defRPr sz="2800">
          <a:solidFill>
            <a:srgbClr val="009999"/>
          </a:solidFill>
          <a:latin typeface="+mn-lt"/>
          <a:ea typeface="+mn-ea"/>
          <a:cs typeface="+mn-cs"/>
        </a:defRPr>
      </a:lvl1pPr>
      <a:lvl2pPr marL="741257" indent="-284123" algn="l" defTabSz="449199" rtl="0" eaLnBrk="0" fontAlgn="base" hangingPunct="0">
        <a:lnSpc>
          <a:spcPct val="104000"/>
        </a:lnSpc>
        <a:spcBef>
          <a:spcPts val="650"/>
        </a:spcBef>
        <a:spcAft>
          <a:spcPct val="0"/>
        </a:spcAft>
        <a:buClr>
          <a:srgbClr val="336699"/>
        </a:buClr>
        <a:buSzPct val="65000"/>
        <a:buFont typeface="Wingdings" charset="2"/>
        <a:buChar char=""/>
        <a:defRPr sz="2600">
          <a:solidFill>
            <a:srgbClr val="009999"/>
          </a:solidFill>
          <a:latin typeface="+mn-lt"/>
        </a:defRPr>
      </a:lvl2pPr>
      <a:lvl3pPr marL="1142837" indent="-228567" algn="l" defTabSz="449199" rtl="0" eaLnBrk="0" fontAlgn="base" hangingPunct="0">
        <a:lnSpc>
          <a:spcPct val="104000"/>
        </a:lnSpc>
        <a:spcBef>
          <a:spcPts val="600"/>
        </a:spcBef>
        <a:spcAft>
          <a:spcPct val="0"/>
        </a:spcAft>
        <a:buClr>
          <a:srgbClr val="FF9966"/>
        </a:buClr>
        <a:buSzPct val="65000"/>
        <a:buFont typeface="Wingdings" charset="2"/>
        <a:buChar char=""/>
        <a:defRPr sz="2400">
          <a:solidFill>
            <a:srgbClr val="009999"/>
          </a:solidFill>
          <a:latin typeface="+mn-lt"/>
        </a:defRPr>
      </a:lvl3pPr>
      <a:lvl4pPr marL="1599971" indent="-228567" algn="l" defTabSz="449199" rtl="0" eaLnBrk="0" fontAlgn="base" hangingPunct="0">
        <a:lnSpc>
          <a:spcPct val="104000"/>
        </a:lnSpc>
        <a:spcBef>
          <a:spcPts val="500"/>
        </a:spcBef>
        <a:spcAft>
          <a:spcPct val="0"/>
        </a:spcAft>
        <a:buClr>
          <a:srgbClr val="336699"/>
        </a:buClr>
        <a:buSzPct val="100000"/>
        <a:buFont typeface="Arial" charset="0"/>
        <a:buChar char="•"/>
        <a:defRPr sz="2000">
          <a:solidFill>
            <a:srgbClr val="009999"/>
          </a:solidFill>
          <a:latin typeface="+mn-lt"/>
        </a:defRPr>
      </a:lvl4pPr>
      <a:lvl5pPr marL="2057106" indent="-228567" algn="l" defTabSz="449199" rtl="0" eaLnBrk="0" fontAlgn="base" hangingPunct="0">
        <a:lnSpc>
          <a:spcPct val="104000"/>
        </a:lnSpc>
        <a:spcBef>
          <a:spcPts val="500"/>
        </a:spcBef>
        <a:spcAft>
          <a:spcPct val="0"/>
        </a:spcAft>
        <a:buClr>
          <a:srgbClr val="336699"/>
        </a:buClr>
        <a:buSzPct val="100000"/>
        <a:buFont typeface="Arial" charset="0"/>
        <a:buChar char="–"/>
        <a:defRPr sz="2000">
          <a:solidFill>
            <a:srgbClr val="009999"/>
          </a:solidFill>
          <a:latin typeface="+mn-lt"/>
        </a:defRPr>
      </a:lvl5pPr>
      <a:lvl6pPr marL="2514241" indent="-228567" algn="l" defTabSz="449199" rtl="0" fontAlgn="base">
        <a:lnSpc>
          <a:spcPct val="104000"/>
        </a:lnSpc>
        <a:spcBef>
          <a:spcPts val="500"/>
        </a:spcBef>
        <a:spcAft>
          <a:spcPct val="0"/>
        </a:spcAft>
        <a:buClr>
          <a:srgbClr val="336699"/>
        </a:buClr>
        <a:buSzPct val="100000"/>
        <a:buFont typeface="Arial" charset="0"/>
        <a:buChar char="–"/>
        <a:defRPr sz="2000">
          <a:solidFill>
            <a:srgbClr val="009999"/>
          </a:solidFill>
          <a:latin typeface="+mn-lt"/>
        </a:defRPr>
      </a:lvl6pPr>
      <a:lvl7pPr marL="2971376" indent="-228567" algn="l" defTabSz="449199" rtl="0" fontAlgn="base">
        <a:lnSpc>
          <a:spcPct val="104000"/>
        </a:lnSpc>
        <a:spcBef>
          <a:spcPts val="500"/>
        </a:spcBef>
        <a:spcAft>
          <a:spcPct val="0"/>
        </a:spcAft>
        <a:buClr>
          <a:srgbClr val="336699"/>
        </a:buClr>
        <a:buSzPct val="100000"/>
        <a:buFont typeface="Arial" charset="0"/>
        <a:buChar char="–"/>
        <a:defRPr sz="2000">
          <a:solidFill>
            <a:srgbClr val="009999"/>
          </a:solidFill>
          <a:latin typeface="+mn-lt"/>
        </a:defRPr>
      </a:lvl7pPr>
      <a:lvl8pPr marL="3428511" indent="-228567" algn="l" defTabSz="449199" rtl="0" fontAlgn="base">
        <a:lnSpc>
          <a:spcPct val="104000"/>
        </a:lnSpc>
        <a:spcBef>
          <a:spcPts val="500"/>
        </a:spcBef>
        <a:spcAft>
          <a:spcPct val="0"/>
        </a:spcAft>
        <a:buClr>
          <a:srgbClr val="336699"/>
        </a:buClr>
        <a:buSzPct val="100000"/>
        <a:buFont typeface="Arial" charset="0"/>
        <a:buChar char="–"/>
        <a:defRPr sz="2000">
          <a:solidFill>
            <a:srgbClr val="009999"/>
          </a:solidFill>
          <a:latin typeface="+mn-lt"/>
        </a:defRPr>
      </a:lvl8pPr>
      <a:lvl9pPr marL="3885646" indent="-228567" algn="l" defTabSz="449199" rtl="0" fontAlgn="base">
        <a:lnSpc>
          <a:spcPct val="104000"/>
        </a:lnSpc>
        <a:spcBef>
          <a:spcPts val="500"/>
        </a:spcBef>
        <a:spcAft>
          <a:spcPct val="0"/>
        </a:spcAft>
        <a:buClr>
          <a:srgbClr val="336699"/>
        </a:buClr>
        <a:buSzPct val="100000"/>
        <a:buFont typeface="Arial" charset="0"/>
        <a:buChar char="–"/>
        <a:defRPr sz="2000">
          <a:solidFill>
            <a:srgbClr val="009999"/>
          </a:solidFill>
          <a:latin typeface="+mn-lt"/>
        </a:defRPr>
      </a:lvl9pPr>
    </p:bodyStyle>
    <p:otherStyle>
      <a:defPPr>
        <a:defRPr lang="es-ES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4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8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79 Grupo"/>
          <p:cNvGrpSpPr>
            <a:grpSpLocks/>
          </p:cNvGrpSpPr>
          <p:nvPr/>
        </p:nvGrpSpPr>
        <p:grpSpPr bwMode="auto">
          <a:xfrm>
            <a:off x="260350" y="1619251"/>
            <a:ext cx="6288088" cy="7110413"/>
            <a:chOff x="260350" y="1619250"/>
            <a:chExt cx="6288088" cy="7110413"/>
          </a:xfrm>
        </p:grpSpPr>
        <p:sp>
          <p:nvSpPr>
            <p:cNvPr id="13328" name="Line 63"/>
            <p:cNvSpPr>
              <a:spLocks noChangeShapeType="1"/>
            </p:cNvSpPr>
            <p:nvPr/>
          </p:nvSpPr>
          <p:spPr bwMode="auto">
            <a:xfrm>
              <a:off x="1762125" y="4643438"/>
              <a:ext cx="11113" cy="812800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29" name="Line 58"/>
            <p:cNvSpPr>
              <a:spLocks noChangeShapeType="1"/>
            </p:cNvSpPr>
            <p:nvPr/>
          </p:nvSpPr>
          <p:spPr bwMode="auto">
            <a:xfrm>
              <a:off x="2165350" y="2855913"/>
              <a:ext cx="1588" cy="1074737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30" name="Rectangle 2"/>
            <p:cNvSpPr>
              <a:spLocks noChangeArrowheads="1"/>
            </p:cNvSpPr>
            <p:nvPr/>
          </p:nvSpPr>
          <p:spPr bwMode="auto">
            <a:xfrm>
              <a:off x="1762125" y="4643438"/>
              <a:ext cx="4762500" cy="4556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S.E.N.I.A.T Gerencia Regional de Tributos Internos - Región Guayana</a:t>
              </a:r>
            </a:p>
          </p:txBody>
        </p:sp>
        <p:sp>
          <p:nvSpPr>
            <p:cNvPr id="13331" name="Rectangle 3"/>
            <p:cNvSpPr>
              <a:spLocks noChangeArrowheads="1"/>
            </p:cNvSpPr>
            <p:nvPr/>
          </p:nvSpPr>
          <p:spPr bwMode="auto">
            <a:xfrm>
              <a:off x="333375" y="4643438"/>
              <a:ext cx="1428750" cy="3603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Pasantías </a:t>
              </a:r>
            </a:p>
          </p:txBody>
        </p:sp>
        <p:sp>
          <p:nvSpPr>
            <p:cNvPr id="13332" name="Rectangle 4"/>
            <p:cNvSpPr>
              <a:spLocks noChangeArrowheads="1"/>
            </p:cNvSpPr>
            <p:nvPr/>
          </p:nvSpPr>
          <p:spPr bwMode="auto">
            <a:xfrm>
              <a:off x="333375" y="7019925"/>
              <a:ext cx="6191250" cy="155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indent="82550"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  <a:tab pos="10331450" algn="l"/>
                  <a:tab pos="10780713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  <a:tab pos="10331450" algn="l"/>
                  <a:tab pos="10780713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  <a:tab pos="10331450" algn="l"/>
                  <a:tab pos="10780713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  <a:tab pos="10331450" algn="l"/>
                  <a:tab pos="10780713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  <a:tab pos="10331450" algn="l"/>
                  <a:tab pos="10780713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  <a:tab pos="10331450" algn="l"/>
                  <a:tab pos="10780713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  <a:tab pos="10331450" algn="l"/>
                  <a:tab pos="10780713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  <a:tab pos="10331450" algn="l"/>
                  <a:tab pos="10780713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  <a:tab pos="10331450" algn="l"/>
                  <a:tab pos="10780713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80000"/>
                </a:lnSpc>
                <a:spcBef>
                  <a:spcPts val="300"/>
                </a:spcBef>
                <a:buNone/>
              </a:pPr>
              <a:endParaRPr lang="en-GB" altLang="es-ES" sz="1200">
                <a:solidFill>
                  <a:srgbClr val="010000"/>
                </a:solidFill>
                <a:latin typeface="Times New Roman" pitchFamily="16" charset="0"/>
              </a:endParaRPr>
            </a:p>
            <a:p>
              <a:pPr algn="just" eaLnBrk="1" hangingPunct="1">
                <a:lnSpc>
                  <a:spcPct val="8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- El T.S.U en informatica para la gestion social está capacitado para:</a:t>
              </a:r>
            </a:p>
            <a:p>
              <a:pPr algn="just" eaLnBrk="1" hangingPunct="1">
                <a:lnSpc>
                  <a:spcPct val="80000"/>
                </a:lnSpc>
                <a:spcBef>
                  <a:spcPts val="300"/>
                </a:spcBef>
                <a:buSzPct val="95000"/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- Elaborar matodologias para la construcion de sistemas informaticos.</a:t>
              </a:r>
            </a:p>
            <a:p>
              <a:pPr algn="just" eaLnBrk="1" hangingPunct="1">
                <a:lnSpc>
                  <a:spcPct val="80000"/>
                </a:lnSpc>
                <a:spcBef>
                  <a:spcPts val="300"/>
                </a:spcBef>
                <a:buSzPct val="95000"/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- Desarrollar interfases para sistemas informaticos</a:t>
              </a:r>
            </a:p>
            <a:p>
              <a:pPr algn="just" eaLnBrk="1" hangingPunct="1">
                <a:lnSpc>
                  <a:spcPct val="80000"/>
                </a:lnSpc>
                <a:spcBef>
                  <a:spcPts val="300"/>
                </a:spcBef>
                <a:buSzPct val="95000"/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- Modelar problemas a ser resueltos con tecnologias informaticas</a:t>
              </a:r>
            </a:p>
            <a:p>
              <a:pPr algn="just" eaLnBrk="1" hangingPunct="1">
                <a:lnSpc>
                  <a:spcPct val="80000"/>
                </a:lnSpc>
                <a:spcBef>
                  <a:spcPts val="300"/>
                </a:spcBef>
                <a:buSzPct val="95000"/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- Diseñar, programar y mantener sistemas de software libre y abiertos</a:t>
              </a:r>
            </a:p>
            <a:p>
              <a:pPr algn="just" eaLnBrk="1" hangingPunct="1">
                <a:lnSpc>
                  <a:spcPct val="80000"/>
                </a:lnSpc>
                <a:spcBef>
                  <a:spcPts val="300"/>
                </a:spcBef>
                <a:buSzPct val="95000"/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- Liderar, gerenciar, controlar, auditar y coordinar proyectos y procesos informaticos</a:t>
              </a:r>
            </a:p>
            <a:p>
              <a:pPr algn="just" eaLnBrk="1" hangingPunct="1">
                <a:lnSpc>
                  <a:spcPct val="80000"/>
                </a:lnSpc>
                <a:spcBef>
                  <a:spcPts val="300"/>
                </a:spcBef>
                <a:buSzPct val="95000"/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- Organizar procesos de innovacion en tecnologias de informacion</a:t>
              </a:r>
            </a:p>
            <a:p>
              <a:pPr algn="just" eaLnBrk="1" hangingPunct="1">
                <a:lnSpc>
                  <a:spcPct val="80000"/>
                </a:lnSpc>
                <a:spcBef>
                  <a:spcPts val="300"/>
                </a:spcBef>
                <a:buSzPct val="95000"/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- Diseñar, programar y mantener bases de datos.</a:t>
              </a:r>
            </a:p>
            <a:p>
              <a:pPr algn="just" eaLnBrk="1" hangingPunct="1">
                <a:lnSpc>
                  <a:spcPct val="80000"/>
                </a:lnSpc>
                <a:spcBef>
                  <a:spcPts val="300"/>
                </a:spcBef>
                <a:buSzPct val="95000"/>
                <a:buNone/>
              </a:pPr>
              <a:endParaRPr lang="en-GB" altLang="es-ES" sz="1200">
                <a:solidFill>
                  <a:srgbClr val="010000"/>
                </a:solidFill>
                <a:latin typeface="Times New Roman" pitchFamily="16" charset="0"/>
              </a:endParaRPr>
            </a:p>
          </p:txBody>
        </p:sp>
        <p:sp>
          <p:nvSpPr>
            <p:cNvPr id="13333" name="Rectangle 6"/>
            <p:cNvSpPr>
              <a:spLocks noChangeArrowheads="1"/>
            </p:cNvSpPr>
            <p:nvPr/>
          </p:nvSpPr>
          <p:spPr bwMode="auto">
            <a:xfrm>
              <a:off x="260350" y="6588125"/>
              <a:ext cx="6191250" cy="303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ts val="350"/>
                </a:spcBef>
                <a:buNone/>
              </a:pPr>
              <a:r>
                <a:rPr lang="en-GB" altLang="es-ES" sz="1400" b="1">
                  <a:latin typeface="Times New Roman" pitchFamily="16" charset="0"/>
                </a:rPr>
                <a:t>Perfil del T.S.U en Informática para la Gestión Social</a:t>
              </a:r>
            </a:p>
          </p:txBody>
        </p:sp>
        <p:sp>
          <p:nvSpPr>
            <p:cNvPr id="13334" name="Rectangle 7"/>
            <p:cNvSpPr>
              <a:spLocks noChangeArrowheads="1"/>
            </p:cNvSpPr>
            <p:nvPr/>
          </p:nvSpPr>
          <p:spPr bwMode="auto">
            <a:xfrm>
              <a:off x="2143125" y="5786438"/>
              <a:ext cx="4381500" cy="32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solidFill>
                    <a:srgbClr val="010000"/>
                  </a:solidFill>
                  <a:latin typeface="Times New Roman" pitchFamily="16" charset="0"/>
                </a:rPr>
                <a:t>Universidad Bolivariana De Venezuela (U.B.V)</a:t>
              </a:r>
            </a:p>
          </p:txBody>
        </p:sp>
        <p:sp>
          <p:nvSpPr>
            <p:cNvPr id="13335" name="Rectangle 9"/>
            <p:cNvSpPr>
              <a:spLocks noChangeArrowheads="1"/>
            </p:cNvSpPr>
            <p:nvPr/>
          </p:nvSpPr>
          <p:spPr bwMode="auto">
            <a:xfrm>
              <a:off x="333375" y="5786438"/>
              <a:ext cx="1154113" cy="32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Institución</a:t>
              </a:r>
            </a:p>
          </p:txBody>
        </p:sp>
        <p:sp>
          <p:nvSpPr>
            <p:cNvPr id="13336" name="Rectangle 10"/>
            <p:cNvSpPr>
              <a:spLocks noChangeArrowheads="1"/>
            </p:cNvSpPr>
            <p:nvPr/>
          </p:nvSpPr>
          <p:spPr bwMode="auto">
            <a:xfrm>
              <a:off x="5175250" y="5000625"/>
              <a:ext cx="1349375" cy="455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2001 - 2004</a:t>
              </a:r>
            </a:p>
          </p:txBody>
        </p:sp>
        <p:sp>
          <p:nvSpPr>
            <p:cNvPr id="13337" name="Rectangle 11"/>
            <p:cNvSpPr>
              <a:spLocks noChangeArrowheads="1"/>
            </p:cNvSpPr>
            <p:nvPr/>
          </p:nvSpPr>
          <p:spPr bwMode="auto">
            <a:xfrm>
              <a:off x="4027488" y="5000625"/>
              <a:ext cx="1147762" cy="455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Año Escolar</a:t>
              </a:r>
            </a:p>
          </p:txBody>
        </p:sp>
        <p:sp>
          <p:nvSpPr>
            <p:cNvPr id="13338" name="Rectangle 12"/>
            <p:cNvSpPr>
              <a:spLocks noChangeArrowheads="1"/>
            </p:cNvSpPr>
            <p:nvPr/>
          </p:nvSpPr>
          <p:spPr bwMode="auto">
            <a:xfrm>
              <a:off x="1857375" y="5000625"/>
              <a:ext cx="2170113" cy="455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Técnico Medio Mercantil mención contabilidad</a:t>
              </a:r>
            </a:p>
          </p:txBody>
        </p:sp>
        <p:sp>
          <p:nvSpPr>
            <p:cNvPr id="13339" name="Rectangle 13"/>
            <p:cNvSpPr>
              <a:spLocks noChangeArrowheads="1"/>
            </p:cNvSpPr>
            <p:nvPr/>
          </p:nvSpPr>
          <p:spPr bwMode="auto">
            <a:xfrm>
              <a:off x="1487488" y="4286250"/>
              <a:ext cx="5037137" cy="334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s-ES" altLang="es-ES" sz="1200">
                  <a:solidFill>
                    <a:srgbClr val="010000"/>
                  </a:solidFill>
                  <a:latin typeface="Times New Roman" pitchFamily="16" charset="0"/>
                </a:rPr>
                <a:t>Escuela</a:t>
              </a: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 </a:t>
              </a:r>
              <a:r>
                <a:rPr lang="es-ES_tradnl" altLang="es-ES" sz="1200">
                  <a:solidFill>
                    <a:srgbClr val="010000"/>
                  </a:solidFill>
                  <a:latin typeface="Times New Roman" pitchFamily="16" charset="0"/>
                </a:rPr>
                <a:t>Técnica</a:t>
              </a: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 Comercial “Dalla Costa”</a:t>
              </a:r>
            </a:p>
          </p:txBody>
        </p:sp>
        <p:sp>
          <p:nvSpPr>
            <p:cNvPr id="13340" name="Rectangle 15"/>
            <p:cNvSpPr>
              <a:spLocks noChangeArrowheads="1"/>
            </p:cNvSpPr>
            <p:nvPr/>
          </p:nvSpPr>
          <p:spPr bwMode="auto">
            <a:xfrm>
              <a:off x="333375" y="5000625"/>
              <a:ext cx="1309688" cy="455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Titulo Obtenido</a:t>
              </a:r>
            </a:p>
          </p:txBody>
        </p:sp>
        <p:sp>
          <p:nvSpPr>
            <p:cNvPr id="13341" name="Rectangle 17"/>
            <p:cNvSpPr>
              <a:spLocks noChangeArrowheads="1"/>
            </p:cNvSpPr>
            <p:nvPr/>
          </p:nvSpPr>
          <p:spPr bwMode="auto">
            <a:xfrm>
              <a:off x="2165350" y="3643313"/>
              <a:ext cx="43592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0416 - 5926937</a:t>
              </a:r>
            </a:p>
          </p:txBody>
        </p:sp>
        <p:sp>
          <p:nvSpPr>
            <p:cNvPr id="13342" name="Rectangle 18"/>
            <p:cNvSpPr>
              <a:spLocks noChangeArrowheads="1"/>
            </p:cNvSpPr>
            <p:nvPr/>
          </p:nvSpPr>
          <p:spPr bwMode="auto">
            <a:xfrm>
              <a:off x="2165350" y="3190875"/>
              <a:ext cx="4359275" cy="45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90000"/>
                </a:lnSpc>
                <a:spcBef>
                  <a:spcPts val="300"/>
                </a:spcBef>
                <a:buNone/>
              </a:pPr>
              <a:r>
                <a:rPr lang="es-ES_tradnl" altLang="es-ES" sz="1200">
                  <a:solidFill>
                    <a:srgbClr val="010000"/>
                  </a:solidFill>
                  <a:latin typeface="Times New Roman" pitchFamily="16" charset="0"/>
                </a:rPr>
                <a:t>Sector Negro Primero, calle Juan Camejo casa #14</a:t>
              </a:r>
              <a:endParaRPr lang="en-GB" altLang="es-ES" sz="1200">
                <a:solidFill>
                  <a:srgbClr val="010000"/>
                </a:solidFill>
                <a:latin typeface="Times New Roman" pitchFamily="16" charset="0"/>
              </a:endParaRPr>
            </a:p>
            <a:p>
              <a:pPr algn="just" eaLnBrk="1" hangingPunct="1">
                <a:lnSpc>
                  <a:spcPct val="9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Ciudad Bolivar – Edo Bolívar.</a:t>
              </a:r>
            </a:p>
          </p:txBody>
        </p:sp>
        <p:sp>
          <p:nvSpPr>
            <p:cNvPr id="13343" name="Rectangle 19"/>
            <p:cNvSpPr>
              <a:spLocks noChangeArrowheads="1"/>
            </p:cNvSpPr>
            <p:nvPr/>
          </p:nvSpPr>
          <p:spPr bwMode="auto">
            <a:xfrm>
              <a:off x="333375" y="3643313"/>
              <a:ext cx="18319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Telf. de contacto</a:t>
              </a:r>
            </a:p>
          </p:txBody>
        </p:sp>
        <p:sp>
          <p:nvSpPr>
            <p:cNvPr id="13344" name="Rectangle 20"/>
            <p:cNvSpPr>
              <a:spLocks noChangeArrowheads="1"/>
            </p:cNvSpPr>
            <p:nvPr/>
          </p:nvSpPr>
          <p:spPr bwMode="auto">
            <a:xfrm>
              <a:off x="2165350" y="2855913"/>
              <a:ext cx="4359275" cy="334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Ciudad Bolívar – Edo Bolívar.</a:t>
              </a:r>
            </a:p>
          </p:txBody>
        </p:sp>
        <p:sp>
          <p:nvSpPr>
            <p:cNvPr id="13345" name="Rectangle 21"/>
            <p:cNvSpPr>
              <a:spLocks noChangeArrowheads="1"/>
            </p:cNvSpPr>
            <p:nvPr/>
          </p:nvSpPr>
          <p:spPr bwMode="auto">
            <a:xfrm>
              <a:off x="333375" y="3190875"/>
              <a:ext cx="1831975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Dirección:</a:t>
              </a:r>
            </a:p>
          </p:txBody>
        </p:sp>
        <p:sp>
          <p:nvSpPr>
            <p:cNvPr id="13346" name="Rectangle 22"/>
            <p:cNvSpPr>
              <a:spLocks noChangeArrowheads="1"/>
            </p:cNvSpPr>
            <p:nvPr/>
          </p:nvSpPr>
          <p:spPr bwMode="auto">
            <a:xfrm>
              <a:off x="5376863" y="2581275"/>
              <a:ext cx="1147762" cy="274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Venezolano</a:t>
              </a:r>
            </a:p>
          </p:txBody>
        </p:sp>
        <p:sp>
          <p:nvSpPr>
            <p:cNvPr id="13347" name="Rectangle 23"/>
            <p:cNvSpPr>
              <a:spLocks noChangeArrowheads="1"/>
            </p:cNvSpPr>
            <p:nvPr/>
          </p:nvSpPr>
          <p:spPr bwMode="auto">
            <a:xfrm>
              <a:off x="3825875" y="2581275"/>
              <a:ext cx="1550988" cy="274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Nacionalidad</a:t>
              </a:r>
            </a:p>
          </p:txBody>
        </p:sp>
        <p:sp>
          <p:nvSpPr>
            <p:cNvPr id="13348" name="Rectangle 24"/>
            <p:cNvSpPr>
              <a:spLocks noChangeArrowheads="1"/>
            </p:cNvSpPr>
            <p:nvPr/>
          </p:nvSpPr>
          <p:spPr bwMode="auto">
            <a:xfrm>
              <a:off x="2478088" y="2581275"/>
              <a:ext cx="1347787" cy="274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Soltero</a:t>
              </a:r>
            </a:p>
          </p:txBody>
        </p:sp>
        <p:sp>
          <p:nvSpPr>
            <p:cNvPr id="13349" name="Rectangle 25"/>
            <p:cNvSpPr>
              <a:spLocks noChangeArrowheads="1"/>
            </p:cNvSpPr>
            <p:nvPr/>
          </p:nvSpPr>
          <p:spPr bwMode="auto">
            <a:xfrm>
              <a:off x="1487488" y="2581275"/>
              <a:ext cx="990600" cy="274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Edo Civil</a:t>
              </a:r>
            </a:p>
          </p:txBody>
        </p:sp>
        <p:sp>
          <p:nvSpPr>
            <p:cNvPr id="13350" name="Rectangle 26"/>
            <p:cNvSpPr>
              <a:spLocks noChangeArrowheads="1"/>
            </p:cNvSpPr>
            <p:nvPr/>
          </p:nvSpPr>
          <p:spPr bwMode="auto">
            <a:xfrm>
              <a:off x="4621213" y="2306638"/>
              <a:ext cx="190341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04 / 12 / 86</a:t>
              </a:r>
            </a:p>
          </p:txBody>
        </p:sp>
        <p:sp>
          <p:nvSpPr>
            <p:cNvPr id="13351" name="Rectangle 27"/>
            <p:cNvSpPr>
              <a:spLocks noChangeArrowheads="1"/>
            </p:cNvSpPr>
            <p:nvPr/>
          </p:nvSpPr>
          <p:spPr bwMode="auto">
            <a:xfrm>
              <a:off x="4621213" y="1990725"/>
              <a:ext cx="1903412" cy="315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Fecha de Nacimiento</a:t>
              </a:r>
            </a:p>
          </p:txBody>
        </p:sp>
        <p:sp>
          <p:nvSpPr>
            <p:cNvPr id="13352" name="Rectangle 28"/>
            <p:cNvSpPr>
              <a:spLocks noChangeArrowheads="1"/>
            </p:cNvSpPr>
            <p:nvPr/>
          </p:nvSpPr>
          <p:spPr bwMode="auto">
            <a:xfrm>
              <a:off x="2994025" y="2306638"/>
              <a:ext cx="1627188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18.623.532</a:t>
              </a:r>
            </a:p>
          </p:txBody>
        </p:sp>
        <p:sp>
          <p:nvSpPr>
            <p:cNvPr id="13353" name="Rectangle 29"/>
            <p:cNvSpPr>
              <a:spLocks noChangeArrowheads="1"/>
            </p:cNvSpPr>
            <p:nvPr/>
          </p:nvSpPr>
          <p:spPr bwMode="auto">
            <a:xfrm>
              <a:off x="2994025" y="1990725"/>
              <a:ext cx="1627188" cy="315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Cédula de Identidad</a:t>
              </a:r>
            </a:p>
          </p:txBody>
        </p:sp>
        <p:sp>
          <p:nvSpPr>
            <p:cNvPr id="13354" name="Rectangle 30"/>
            <p:cNvSpPr>
              <a:spLocks noChangeArrowheads="1"/>
            </p:cNvSpPr>
            <p:nvPr/>
          </p:nvSpPr>
          <p:spPr bwMode="auto">
            <a:xfrm>
              <a:off x="969963" y="2581275"/>
              <a:ext cx="517525" cy="274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dirty="0">
                  <a:solidFill>
                    <a:srgbClr val="010000"/>
                  </a:solidFill>
                  <a:latin typeface="Times New Roman" pitchFamily="16" charset="0"/>
                </a:rPr>
                <a:t>28</a:t>
              </a:r>
            </a:p>
          </p:txBody>
        </p:sp>
        <p:sp>
          <p:nvSpPr>
            <p:cNvPr id="13355" name="Rectangle 31"/>
            <p:cNvSpPr>
              <a:spLocks noChangeArrowheads="1"/>
            </p:cNvSpPr>
            <p:nvPr/>
          </p:nvSpPr>
          <p:spPr bwMode="auto">
            <a:xfrm>
              <a:off x="333375" y="2855913"/>
              <a:ext cx="1831975" cy="334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Lugar de Nacimiento</a:t>
              </a:r>
            </a:p>
          </p:txBody>
        </p:sp>
        <p:sp>
          <p:nvSpPr>
            <p:cNvPr id="13356" name="Rectangle 32"/>
            <p:cNvSpPr>
              <a:spLocks noChangeArrowheads="1"/>
            </p:cNvSpPr>
            <p:nvPr/>
          </p:nvSpPr>
          <p:spPr bwMode="auto">
            <a:xfrm>
              <a:off x="1287463" y="2306638"/>
              <a:ext cx="1706562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Hurtado Jiménez</a:t>
              </a:r>
            </a:p>
          </p:txBody>
        </p:sp>
        <p:sp>
          <p:nvSpPr>
            <p:cNvPr id="13357" name="Rectangle 33"/>
            <p:cNvSpPr>
              <a:spLocks noChangeArrowheads="1"/>
            </p:cNvSpPr>
            <p:nvPr/>
          </p:nvSpPr>
          <p:spPr bwMode="auto">
            <a:xfrm>
              <a:off x="333375" y="2581275"/>
              <a:ext cx="636588" cy="274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Edad</a:t>
              </a:r>
            </a:p>
          </p:txBody>
        </p:sp>
        <p:sp>
          <p:nvSpPr>
            <p:cNvPr id="13358" name="Rectangle 34"/>
            <p:cNvSpPr>
              <a:spLocks noChangeArrowheads="1"/>
            </p:cNvSpPr>
            <p:nvPr/>
          </p:nvSpPr>
          <p:spPr bwMode="auto">
            <a:xfrm>
              <a:off x="1287463" y="1990725"/>
              <a:ext cx="1706562" cy="315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>
                  <a:solidFill>
                    <a:srgbClr val="010000"/>
                  </a:solidFill>
                  <a:latin typeface="Times New Roman" pitchFamily="16" charset="0"/>
                </a:rPr>
                <a:t>Samuel Alejandro</a:t>
              </a:r>
            </a:p>
          </p:txBody>
        </p:sp>
        <p:sp>
          <p:nvSpPr>
            <p:cNvPr id="13359" name="Rectangle 35"/>
            <p:cNvSpPr>
              <a:spLocks noChangeArrowheads="1"/>
            </p:cNvSpPr>
            <p:nvPr/>
          </p:nvSpPr>
          <p:spPr bwMode="auto">
            <a:xfrm>
              <a:off x="333375" y="2306638"/>
              <a:ext cx="954088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Apellidos</a:t>
              </a:r>
            </a:p>
          </p:txBody>
        </p:sp>
        <p:sp>
          <p:nvSpPr>
            <p:cNvPr id="13360" name="Rectangle 36"/>
            <p:cNvSpPr>
              <a:spLocks noChangeArrowheads="1"/>
            </p:cNvSpPr>
            <p:nvPr/>
          </p:nvSpPr>
          <p:spPr bwMode="auto">
            <a:xfrm>
              <a:off x="333375" y="4286250"/>
              <a:ext cx="1154113" cy="334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s-ES_tradnl" altLang="es-ES" sz="1200" b="1">
                  <a:latin typeface="Times New Roman" pitchFamily="16" charset="0"/>
                </a:rPr>
                <a:t>Institución</a:t>
              </a:r>
            </a:p>
          </p:txBody>
        </p:sp>
        <p:sp>
          <p:nvSpPr>
            <p:cNvPr id="13361" name="Rectangle 37"/>
            <p:cNvSpPr>
              <a:spLocks noChangeArrowheads="1"/>
            </p:cNvSpPr>
            <p:nvPr/>
          </p:nvSpPr>
          <p:spPr bwMode="auto">
            <a:xfrm>
              <a:off x="333375" y="1990725"/>
              <a:ext cx="954088" cy="315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Nombres</a:t>
              </a:r>
            </a:p>
          </p:txBody>
        </p:sp>
        <p:sp>
          <p:nvSpPr>
            <p:cNvPr id="13362" name="Line 40"/>
            <p:cNvSpPr>
              <a:spLocks noChangeShapeType="1"/>
            </p:cNvSpPr>
            <p:nvPr/>
          </p:nvSpPr>
          <p:spPr bwMode="auto">
            <a:xfrm>
              <a:off x="333375" y="8728075"/>
              <a:ext cx="6191250" cy="158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63" name="Line 41"/>
            <p:cNvSpPr>
              <a:spLocks noChangeShapeType="1"/>
            </p:cNvSpPr>
            <p:nvPr/>
          </p:nvSpPr>
          <p:spPr bwMode="auto">
            <a:xfrm>
              <a:off x="6524625" y="1619250"/>
              <a:ext cx="1588" cy="7108825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65" name="Line 44"/>
            <p:cNvSpPr>
              <a:spLocks noChangeShapeType="1"/>
            </p:cNvSpPr>
            <p:nvPr/>
          </p:nvSpPr>
          <p:spPr bwMode="auto">
            <a:xfrm>
              <a:off x="333375" y="2306638"/>
              <a:ext cx="6191250" cy="1587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66" name="Line 45"/>
            <p:cNvSpPr>
              <a:spLocks noChangeShapeType="1"/>
            </p:cNvSpPr>
            <p:nvPr/>
          </p:nvSpPr>
          <p:spPr bwMode="auto">
            <a:xfrm>
              <a:off x="1287463" y="1990725"/>
              <a:ext cx="1587" cy="590550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67" name="Line 46"/>
            <p:cNvSpPr>
              <a:spLocks noChangeShapeType="1"/>
            </p:cNvSpPr>
            <p:nvPr/>
          </p:nvSpPr>
          <p:spPr bwMode="auto">
            <a:xfrm>
              <a:off x="333375" y="2581275"/>
              <a:ext cx="6191250" cy="158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68" name="Line 47"/>
            <p:cNvSpPr>
              <a:spLocks noChangeShapeType="1"/>
            </p:cNvSpPr>
            <p:nvPr/>
          </p:nvSpPr>
          <p:spPr bwMode="auto">
            <a:xfrm>
              <a:off x="333375" y="2855913"/>
              <a:ext cx="6191250" cy="1587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69" name="Line 48"/>
            <p:cNvSpPr>
              <a:spLocks noChangeShapeType="1"/>
            </p:cNvSpPr>
            <p:nvPr/>
          </p:nvSpPr>
          <p:spPr bwMode="auto">
            <a:xfrm>
              <a:off x="969963" y="2581275"/>
              <a:ext cx="1587" cy="27463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70" name="Line 49"/>
            <p:cNvSpPr>
              <a:spLocks noChangeShapeType="1"/>
            </p:cNvSpPr>
            <p:nvPr/>
          </p:nvSpPr>
          <p:spPr bwMode="auto">
            <a:xfrm>
              <a:off x="2994025" y="1990725"/>
              <a:ext cx="1588" cy="590550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71" name="Line 50"/>
            <p:cNvSpPr>
              <a:spLocks noChangeShapeType="1"/>
            </p:cNvSpPr>
            <p:nvPr/>
          </p:nvSpPr>
          <p:spPr bwMode="auto">
            <a:xfrm>
              <a:off x="4621213" y="1990725"/>
              <a:ext cx="1587" cy="590550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72" name="Line 51"/>
            <p:cNvSpPr>
              <a:spLocks noChangeShapeType="1"/>
            </p:cNvSpPr>
            <p:nvPr/>
          </p:nvSpPr>
          <p:spPr bwMode="auto">
            <a:xfrm>
              <a:off x="1487488" y="2581275"/>
              <a:ext cx="1587" cy="27463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73" name="Line 52"/>
            <p:cNvSpPr>
              <a:spLocks noChangeShapeType="1"/>
            </p:cNvSpPr>
            <p:nvPr/>
          </p:nvSpPr>
          <p:spPr bwMode="auto">
            <a:xfrm>
              <a:off x="2478088" y="2581275"/>
              <a:ext cx="1587" cy="27463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74" name="Line 53"/>
            <p:cNvSpPr>
              <a:spLocks noChangeShapeType="1"/>
            </p:cNvSpPr>
            <p:nvPr/>
          </p:nvSpPr>
          <p:spPr bwMode="auto">
            <a:xfrm>
              <a:off x="3825875" y="2581275"/>
              <a:ext cx="1588" cy="27463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75" name="Line 54"/>
            <p:cNvSpPr>
              <a:spLocks noChangeShapeType="1"/>
            </p:cNvSpPr>
            <p:nvPr/>
          </p:nvSpPr>
          <p:spPr bwMode="auto">
            <a:xfrm>
              <a:off x="5376863" y="2581275"/>
              <a:ext cx="1587" cy="27463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76" name="Line 55"/>
            <p:cNvSpPr>
              <a:spLocks noChangeShapeType="1"/>
            </p:cNvSpPr>
            <p:nvPr/>
          </p:nvSpPr>
          <p:spPr bwMode="auto">
            <a:xfrm>
              <a:off x="333375" y="3190875"/>
              <a:ext cx="6191250" cy="158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77" name="Line 56"/>
            <p:cNvSpPr>
              <a:spLocks noChangeShapeType="1"/>
            </p:cNvSpPr>
            <p:nvPr/>
          </p:nvSpPr>
          <p:spPr bwMode="auto">
            <a:xfrm>
              <a:off x="333375" y="3190875"/>
              <a:ext cx="1588" cy="1471613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79" name="Line 59"/>
            <p:cNvSpPr>
              <a:spLocks noChangeShapeType="1"/>
            </p:cNvSpPr>
            <p:nvPr/>
          </p:nvSpPr>
          <p:spPr bwMode="auto">
            <a:xfrm>
              <a:off x="333375" y="3641725"/>
              <a:ext cx="6191250" cy="158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80" name="Line 61"/>
            <p:cNvSpPr>
              <a:spLocks noChangeShapeType="1"/>
            </p:cNvSpPr>
            <p:nvPr/>
          </p:nvSpPr>
          <p:spPr bwMode="auto">
            <a:xfrm>
              <a:off x="333375" y="4643438"/>
              <a:ext cx="6191250" cy="1587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81" name="Line 62"/>
            <p:cNvSpPr>
              <a:spLocks noChangeShapeType="1"/>
            </p:cNvSpPr>
            <p:nvPr/>
          </p:nvSpPr>
          <p:spPr bwMode="auto">
            <a:xfrm>
              <a:off x="1487488" y="4308475"/>
              <a:ext cx="1587" cy="334963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82" name="Line 64"/>
            <p:cNvSpPr>
              <a:spLocks noChangeShapeType="1"/>
            </p:cNvSpPr>
            <p:nvPr/>
          </p:nvSpPr>
          <p:spPr bwMode="auto">
            <a:xfrm flipH="1">
              <a:off x="334963" y="1773726"/>
              <a:ext cx="4762" cy="1417149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83" name="Line 67"/>
            <p:cNvSpPr>
              <a:spLocks noChangeShapeType="1"/>
            </p:cNvSpPr>
            <p:nvPr/>
          </p:nvSpPr>
          <p:spPr bwMode="auto">
            <a:xfrm>
              <a:off x="333375" y="6572250"/>
              <a:ext cx="6191250" cy="158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84" name="Line 68"/>
            <p:cNvSpPr>
              <a:spLocks noChangeShapeType="1"/>
            </p:cNvSpPr>
            <p:nvPr/>
          </p:nvSpPr>
          <p:spPr bwMode="auto">
            <a:xfrm>
              <a:off x="333375" y="6600825"/>
              <a:ext cx="1588" cy="2127250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85" name="Line 69"/>
            <p:cNvSpPr>
              <a:spLocks noChangeShapeType="1"/>
            </p:cNvSpPr>
            <p:nvPr/>
          </p:nvSpPr>
          <p:spPr bwMode="auto">
            <a:xfrm>
              <a:off x="333375" y="4662488"/>
              <a:ext cx="1588" cy="1938337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86" name="Line 73"/>
            <p:cNvSpPr>
              <a:spLocks noChangeShapeType="1"/>
            </p:cNvSpPr>
            <p:nvPr/>
          </p:nvSpPr>
          <p:spPr bwMode="auto">
            <a:xfrm>
              <a:off x="333375" y="6948488"/>
              <a:ext cx="6191250" cy="1587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87" name="Line 74"/>
            <p:cNvSpPr>
              <a:spLocks noChangeShapeType="1"/>
            </p:cNvSpPr>
            <p:nvPr/>
          </p:nvSpPr>
          <p:spPr bwMode="auto">
            <a:xfrm>
              <a:off x="333375" y="5000625"/>
              <a:ext cx="6191250" cy="158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88" name="Line 75"/>
            <p:cNvSpPr>
              <a:spLocks noChangeShapeType="1"/>
            </p:cNvSpPr>
            <p:nvPr/>
          </p:nvSpPr>
          <p:spPr bwMode="auto">
            <a:xfrm>
              <a:off x="5175250" y="5000625"/>
              <a:ext cx="1588" cy="455613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89" name="Line 76"/>
            <p:cNvSpPr>
              <a:spLocks noChangeShapeType="1"/>
            </p:cNvSpPr>
            <p:nvPr/>
          </p:nvSpPr>
          <p:spPr bwMode="auto">
            <a:xfrm>
              <a:off x="4027488" y="5000625"/>
              <a:ext cx="1587" cy="455613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90" name="Line 67"/>
            <p:cNvSpPr>
              <a:spLocks noChangeShapeType="1"/>
            </p:cNvSpPr>
            <p:nvPr/>
          </p:nvSpPr>
          <p:spPr bwMode="auto">
            <a:xfrm>
              <a:off x="357188" y="6143625"/>
              <a:ext cx="6191250" cy="1588"/>
            </a:xfrm>
            <a:prstGeom prst="line">
              <a:avLst/>
            </a:prstGeom>
            <a:noFill/>
            <a:ln w="12600">
              <a:solidFill>
                <a:srgbClr val="0099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91" name="Rectangle 8"/>
            <p:cNvSpPr>
              <a:spLocks noChangeArrowheads="1"/>
            </p:cNvSpPr>
            <p:nvPr/>
          </p:nvSpPr>
          <p:spPr bwMode="auto">
            <a:xfrm>
              <a:off x="357188" y="6215063"/>
              <a:ext cx="1428750" cy="285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latin typeface="Times New Roman" pitchFamily="16" charset="0"/>
                </a:rPr>
                <a:t>Titulo Obtenido</a:t>
              </a:r>
            </a:p>
          </p:txBody>
        </p:sp>
        <p:sp>
          <p:nvSpPr>
            <p:cNvPr id="13392" name="Rectangle 5"/>
            <p:cNvSpPr>
              <a:spLocks noChangeArrowheads="1"/>
            </p:cNvSpPr>
            <p:nvPr/>
          </p:nvSpPr>
          <p:spPr bwMode="auto">
            <a:xfrm>
              <a:off x="1785938" y="6215063"/>
              <a:ext cx="4714875" cy="285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0000" tIns="46800" rIns="90000" bIns="46800" anchor="ctr"/>
            <a:lstStyle>
              <a:lvl1pPr eaLnBrk="0" hangingPunct="0">
                <a:spcBef>
                  <a:spcPts val="700"/>
                </a:spcBef>
                <a:buClr>
                  <a:srgbClr val="FF9966"/>
                </a:buClr>
                <a:buSzPct val="60000"/>
                <a:buFont typeface="Wingdings" charset="2"/>
                <a:buChar char="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800">
                  <a:solidFill>
                    <a:srgbClr val="009999"/>
                  </a:solidFill>
                  <a:latin typeface="Arial" charset="0"/>
                </a:defRPr>
              </a:lvl1pPr>
              <a:lvl2pPr marL="742950" indent="-285750" eaLnBrk="0" hangingPunct="0">
                <a:spcBef>
                  <a:spcPts val="650"/>
                </a:spcBef>
                <a:buClr>
                  <a:srgbClr val="336699"/>
                </a:buClr>
                <a:buSzPct val="65000"/>
                <a:buFont typeface="Wingdings" charset="2"/>
                <a:buChar char="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600">
                  <a:solidFill>
                    <a:srgbClr val="009999"/>
                  </a:solidFill>
                  <a:latin typeface="Arial" charset="0"/>
                </a:defRPr>
              </a:lvl2pPr>
              <a:lvl3pPr marL="1143000" indent="-228600" eaLnBrk="0" hangingPunct="0">
                <a:spcBef>
                  <a:spcPts val="600"/>
                </a:spcBef>
                <a:buClr>
                  <a:srgbClr val="FF9966"/>
                </a:buClr>
                <a:buSzPct val="65000"/>
                <a:buFont typeface="Wingdings" charset="2"/>
                <a:buChar char="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rgbClr val="009999"/>
                  </a:solidFill>
                  <a:latin typeface="Arial" charset="0"/>
                </a:defRPr>
              </a:lvl3pPr>
              <a:lvl4pPr marL="1600200" indent="-228600" eaLnBrk="0" hangingPunct="0">
                <a:spcBef>
                  <a:spcPts val="500"/>
                </a:spcBef>
                <a:buClr>
                  <a:srgbClr val="336699"/>
                </a:buClr>
                <a:buChar char="•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4pPr>
              <a:lvl5pPr marL="2057400" indent="-228600" eaLnBrk="0" hangingPunct="0">
                <a:spcBef>
                  <a:spcPts val="500"/>
                </a:spcBef>
                <a:buClr>
                  <a:srgbClr val="336699"/>
                </a:buClr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5pPr>
              <a:lvl6pPr marL="25146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6pPr>
              <a:lvl7pPr marL="29718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7pPr>
              <a:lvl8pPr marL="34290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8pPr>
              <a:lvl9pPr marL="3886200" indent="-228600" defTabSz="449263" eaLnBrk="0" fontAlgn="base" hangingPunct="0">
                <a:lnSpc>
                  <a:spcPct val="104000"/>
                </a:lnSpc>
                <a:spcBef>
                  <a:spcPts val="500"/>
                </a:spcBef>
                <a:spcAft>
                  <a:spcPct val="0"/>
                </a:spcAft>
                <a:buClr>
                  <a:srgbClr val="336699"/>
                </a:buClr>
                <a:buSzPct val="100000"/>
                <a:buFont typeface="Arial" charset="0"/>
                <a:buChar char="–"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000">
                  <a:solidFill>
                    <a:srgbClr val="009999"/>
                  </a:solidFill>
                  <a:latin typeface="Arial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ts val="300"/>
                </a:spcBef>
                <a:buNone/>
              </a:pPr>
              <a:r>
                <a:rPr lang="en-GB" altLang="es-ES" sz="1200" b="1">
                  <a:solidFill>
                    <a:srgbClr val="010000"/>
                  </a:solidFill>
                  <a:latin typeface="Times New Roman" pitchFamily="16" charset="0"/>
                </a:rPr>
                <a:t>T.S.U Informática para la Gestión Social.</a:t>
              </a:r>
            </a:p>
          </p:txBody>
        </p:sp>
      </p:grpSp>
      <p:sp>
        <p:nvSpPr>
          <p:cNvPr id="81" name="80 CuadroTexto"/>
          <p:cNvSpPr txBox="1"/>
          <p:nvPr/>
        </p:nvSpPr>
        <p:spPr>
          <a:xfrm>
            <a:off x="339725" y="323529"/>
            <a:ext cx="6216650" cy="1116638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</a:schemeClr>
              </a:gs>
              <a:gs pos="68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1"/>
            </a:solidFill>
          </a:ln>
        </p:spPr>
        <p:txBody>
          <a:bodyPr lIns="91427" tIns="45713" rIns="91427" bIns="45713">
            <a:spAutoFit/>
          </a:bodyPr>
          <a:lstStyle/>
          <a:p>
            <a:pPr algn="ctr">
              <a:defRPr/>
            </a:pPr>
            <a:endParaRPr lang="es-ES" b="1" dirty="0">
              <a:solidFill>
                <a:schemeClr val="accent1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es-ES" sz="2800" b="1" dirty="0">
                <a:solidFill>
                  <a:schemeClr val="accent1">
                    <a:lumMod val="75000"/>
                  </a:schemeClr>
                </a:solidFill>
              </a:rPr>
              <a:t>Resumen Curricular</a:t>
            </a:r>
          </a:p>
          <a:p>
            <a:pPr algn="ctr">
              <a:defRPr/>
            </a:pPr>
            <a:endParaRPr lang="es-E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2" name="81 CuadroTexto"/>
          <p:cNvSpPr txBox="1"/>
          <p:nvPr/>
        </p:nvSpPr>
        <p:spPr>
          <a:xfrm>
            <a:off x="333375" y="1619251"/>
            <a:ext cx="6192839" cy="380411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</a:schemeClr>
              </a:gs>
              <a:gs pos="68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1"/>
            </a:solidFill>
          </a:ln>
        </p:spPr>
        <p:txBody>
          <a:bodyPr wrap="square" lIns="91427" tIns="45713" rIns="91427" bIns="45713">
            <a:spAutoFit/>
          </a:bodyPr>
          <a:lstStyle/>
          <a:p>
            <a:pPr algn="ctr">
              <a:defRPr/>
            </a:pPr>
            <a:r>
              <a:rPr lang="es-ES" b="1" dirty="0">
                <a:solidFill>
                  <a:schemeClr val="accent1">
                    <a:lumMod val="75000"/>
                  </a:schemeClr>
                </a:solidFill>
              </a:rPr>
              <a:t>Datos Personales</a:t>
            </a:r>
          </a:p>
        </p:txBody>
      </p:sp>
      <p:sp>
        <p:nvSpPr>
          <p:cNvPr id="85" name="84 CuadroTexto"/>
          <p:cNvSpPr txBox="1"/>
          <p:nvPr/>
        </p:nvSpPr>
        <p:spPr>
          <a:xfrm>
            <a:off x="339725" y="3907326"/>
            <a:ext cx="6192838" cy="380411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</a:schemeClr>
              </a:gs>
              <a:gs pos="68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1"/>
            </a:solidFill>
          </a:ln>
        </p:spPr>
        <p:txBody>
          <a:bodyPr lIns="91427" tIns="45713" rIns="91427" bIns="45713">
            <a:spAutoFit/>
          </a:bodyPr>
          <a:lstStyle/>
          <a:p>
            <a:pPr algn="ctr">
              <a:defRPr/>
            </a:pPr>
            <a:r>
              <a:rPr lang="es-ES" b="1" dirty="0">
                <a:solidFill>
                  <a:schemeClr val="accent1">
                    <a:lumMod val="75000"/>
                  </a:schemeClr>
                </a:solidFill>
              </a:rPr>
              <a:t>Formación Ciclo Diversificado</a:t>
            </a:r>
          </a:p>
        </p:txBody>
      </p:sp>
      <p:sp>
        <p:nvSpPr>
          <p:cNvPr id="86" name="85 CuadroTexto"/>
          <p:cNvSpPr txBox="1"/>
          <p:nvPr/>
        </p:nvSpPr>
        <p:spPr>
          <a:xfrm>
            <a:off x="333376" y="5443082"/>
            <a:ext cx="6192838" cy="380411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</a:schemeClr>
              </a:gs>
              <a:gs pos="68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1"/>
            </a:solidFill>
          </a:ln>
        </p:spPr>
        <p:txBody>
          <a:bodyPr lIns="91427" tIns="45713" rIns="91427" bIns="45713">
            <a:spAutoFit/>
          </a:bodyPr>
          <a:lstStyle/>
          <a:p>
            <a:pPr algn="ctr">
              <a:defRPr/>
            </a:pPr>
            <a:r>
              <a:rPr lang="es-ES" b="1" dirty="0">
                <a:solidFill>
                  <a:schemeClr val="accent1">
                    <a:lumMod val="75000"/>
                  </a:schemeClr>
                </a:solidFill>
              </a:rPr>
              <a:t>Estudio De Pre - Grado</a:t>
            </a:r>
          </a:p>
        </p:txBody>
      </p:sp>
      <p:sp>
        <p:nvSpPr>
          <p:cNvPr id="13327" name="Line 63"/>
          <p:cNvSpPr>
            <a:spLocks noChangeShapeType="1"/>
          </p:cNvSpPr>
          <p:nvPr/>
        </p:nvSpPr>
        <p:spPr bwMode="auto">
          <a:xfrm flipH="1">
            <a:off x="1762125" y="5822950"/>
            <a:ext cx="0" cy="749300"/>
          </a:xfrm>
          <a:prstGeom prst="line">
            <a:avLst/>
          </a:prstGeom>
          <a:noFill/>
          <a:ln w="12600">
            <a:solidFill>
              <a:srgbClr val="0099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427" tIns="45713" rIns="91427" bIns="45713"/>
          <a:lstStyle/>
          <a:p>
            <a:endParaRPr lang="es-E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2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3" y="627063"/>
            <a:ext cx="6165850" cy="79232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1526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1 Imagen" descr="Imagen (9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76" y="468314"/>
            <a:ext cx="5476875" cy="41036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3" name="2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76" y="4716464"/>
            <a:ext cx="5476875" cy="39512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1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" y="344488"/>
            <a:ext cx="5257800" cy="4241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07" name="2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" y="4773613"/>
            <a:ext cx="5278438" cy="41068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1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213" y="323850"/>
            <a:ext cx="5211762" cy="40322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1" name="2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213" y="4465639"/>
            <a:ext cx="5211762" cy="40401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1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50" y="392114"/>
            <a:ext cx="5397500" cy="41989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5" name="2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50" y="4691064"/>
            <a:ext cx="5397500" cy="41671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2 Imagen" descr="Imagen (8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13" y="357189"/>
            <a:ext cx="5446712" cy="4257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7" name="1 Imagen" descr="Imagen (11)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13" y="4843464"/>
            <a:ext cx="5446712" cy="3925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3 Imagen" descr="Imagen (7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4" y="236539"/>
            <a:ext cx="5459412" cy="45815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651" name="4 Imagen" descr="Imagen (6)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9" y="5000626"/>
            <a:ext cx="5702300" cy="3825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2 Imagen" descr="Imagen (10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1" y="285750"/>
            <a:ext cx="5357813" cy="40909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1"/>
          <p:cNvSpPr>
            <a:spLocks noChangeArrowheads="1"/>
          </p:cNvSpPr>
          <p:nvPr/>
        </p:nvSpPr>
        <p:spPr bwMode="auto">
          <a:xfrm>
            <a:off x="2847975" y="6867526"/>
            <a:ext cx="184150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1427" tIns="45713" rIns="91427" bIns="45713" anchor="ctr"/>
          <a:lstStyle>
            <a:lvl1pPr eaLnBrk="0" hangingPunct="0">
              <a:spcBef>
                <a:spcPts val="700"/>
              </a:spcBef>
              <a:buClr>
                <a:srgbClr val="FF9966"/>
              </a:buClr>
              <a:buSzPct val="60000"/>
              <a:buFont typeface="Wingdings" charset="2"/>
              <a:buChar char=""/>
              <a:defRPr sz="2800">
                <a:solidFill>
                  <a:srgbClr val="009999"/>
                </a:solidFill>
                <a:latin typeface="Arial" charset="0"/>
              </a:defRPr>
            </a:lvl1pPr>
            <a:lvl2pPr marL="742950" indent="-285750" eaLnBrk="0" hangingPunct="0">
              <a:spcBef>
                <a:spcPts val="650"/>
              </a:spcBef>
              <a:buClr>
                <a:srgbClr val="336699"/>
              </a:buClr>
              <a:buSzPct val="65000"/>
              <a:buFont typeface="Wingdings" charset="2"/>
              <a:buChar char=""/>
              <a:defRPr sz="2600">
                <a:solidFill>
                  <a:srgbClr val="009999"/>
                </a:solidFill>
                <a:latin typeface="Arial" charset="0"/>
              </a:defRPr>
            </a:lvl2pPr>
            <a:lvl3pPr marL="1143000" indent="-228600" eaLnBrk="0" hangingPunct="0">
              <a:spcBef>
                <a:spcPts val="600"/>
              </a:spcBef>
              <a:buClr>
                <a:srgbClr val="FF9966"/>
              </a:buClr>
              <a:buSzPct val="65000"/>
              <a:buFont typeface="Wingdings" charset="2"/>
              <a:buChar char=""/>
              <a:defRPr sz="2400">
                <a:solidFill>
                  <a:srgbClr val="009999"/>
                </a:solidFill>
                <a:latin typeface="Arial" charset="0"/>
              </a:defRPr>
            </a:lvl3pPr>
            <a:lvl4pPr marL="1600200" indent="-228600" eaLnBrk="0" hangingPunct="0">
              <a:spcBef>
                <a:spcPts val="500"/>
              </a:spcBef>
              <a:buClr>
                <a:srgbClr val="336699"/>
              </a:buClr>
              <a:buChar char="•"/>
              <a:defRPr sz="2000">
                <a:solidFill>
                  <a:srgbClr val="009999"/>
                </a:solidFill>
                <a:latin typeface="Arial" charset="0"/>
              </a:defRPr>
            </a:lvl4pPr>
            <a:lvl5pPr marL="2057400" indent="-228600" eaLnBrk="0" hangingPunct="0">
              <a:spcBef>
                <a:spcPts val="500"/>
              </a:spcBef>
              <a:buClr>
                <a:srgbClr val="336699"/>
              </a:buClr>
              <a:buChar char="–"/>
              <a:defRPr sz="2000">
                <a:solidFill>
                  <a:srgbClr val="009999"/>
                </a:solidFill>
                <a:latin typeface="Arial" charset="0"/>
              </a:defRPr>
            </a:lvl5pPr>
            <a:lvl6pPr marL="25146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defRPr sz="2000">
                <a:solidFill>
                  <a:srgbClr val="009999"/>
                </a:solidFill>
                <a:latin typeface="Arial" charset="0"/>
              </a:defRPr>
            </a:lvl6pPr>
            <a:lvl7pPr marL="29718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defRPr sz="2000">
                <a:solidFill>
                  <a:srgbClr val="009999"/>
                </a:solidFill>
                <a:latin typeface="Arial" charset="0"/>
              </a:defRPr>
            </a:lvl7pPr>
            <a:lvl8pPr marL="34290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defRPr sz="2000">
                <a:solidFill>
                  <a:srgbClr val="009999"/>
                </a:solidFill>
                <a:latin typeface="Arial" charset="0"/>
              </a:defRPr>
            </a:lvl8pPr>
            <a:lvl9pPr marL="38862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defRPr sz="2000">
                <a:solidFill>
                  <a:srgbClr val="009999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9999"/>
              </a:buClr>
              <a:buSzPct val="100000"/>
              <a:buFont typeface="Arial" charset="0"/>
              <a:buNone/>
            </a:pPr>
            <a:endParaRPr lang="es-ES" altLang="es-ES" sz="1800">
              <a:solidFill>
                <a:schemeClr val="bg1"/>
              </a:solidFill>
            </a:endParaRPr>
          </a:p>
        </p:txBody>
      </p:sp>
      <p:sp>
        <p:nvSpPr>
          <p:cNvPr id="29699" name="Rectangle 2"/>
          <p:cNvSpPr>
            <a:spLocks noChangeArrowheads="1"/>
          </p:cNvSpPr>
          <p:nvPr/>
        </p:nvSpPr>
        <p:spPr bwMode="auto">
          <a:xfrm>
            <a:off x="620714" y="611189"/>
            <a:ext cx="5761037" cy="8137525"/>
          </a:xfrm>
          <a:prstGeom prst="rect">
            <a:avLst/>
          </a:prstGeom>
          <a:noFill/>
          <a:ln w="28440">
            <a:solidFill>
              <a:srgbClr val="CCFFCC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1427" tIns="45713" rIns="91427" bIns="45713" anchor="ctr"/>
          <a:lstStyle>
            <a:lvl1pPr eaLnBrk="0" hangingPunct="0">
              <a:spcBef>
                <a:spcPts val="700"/>
              </a:spcBef>
              <a:buClr>
                <a:srgbClr val="FF9966"/>
              </a:buClr>
              <a:buSzPct val="60000"/>
              <a:buFont typeface="Wingdings" charset="2"/>
              <a:buChar char=""/>
              <a:defRPr sz="2800">
                <a:solidFill>
                  <a:srgbClr val="009999"/>
                </a:solidFill>
                <a:latin typeface="Arial" charset="0"/>
              </a:defRPr>
            </a:lvl1pPr>
            <a:lvl2pPr marL="742950" indent="-285750" eaLnBrk="0" hangingPunct="0">
              <a:spcBef>
                <a:spcPts val="650"/>
              </a:spcBef>
              <a:buClr>
                <a:srgbClr val="336699"/>
              </a:buClr>
              <a:buSzPct val="65000"/>
              <a:buFont typeface="Wingdings" charset="2"/>
              <a:buChar char=""/>
              <a:defRPr sz="2600">
                <a:solidFill>
                  <a:srgbClr val="009999"/>
                </a:solidFill>
                <a:latin typeface="Arial" charset="0"/>
              </a:defRPr>
            </a:lvl2pPr>
            <a:lvl3pPr marL="1143000" indent="-228600" eaLnBrk="0" hangingPunct="0">
              <a:spcBef>
                <a:spcPts val="600"/>
              </a:spcBef>
              <a:buClr>
                <a:srgbClr val="FF9966"/>
              </a:buClr>
              <a:buSzPct val="65000"/>
              <a:buFont typeface="Wingdings" charset="2"/>
              <a:buChar char=""/>
              <a:defRPr sz="2400">
                <a:solidFill>
                  <a:srgbClr val="009999"/>
                </a:solidFill>
                <a:latin typeface="Arial" charset="0"/>
              </a:defRPr>
            </a:lvl3pPr>
            <a:lvl4pPr marL="1600200" indent="-228600" eaLnBrk="0" hangingPunct="0">
              <a:spcBef>
                <a:spcPts val="500"/>
              </a:spcBef>
              <a:buClr>
                <a:srgbClr val="336699"/>
              </a:buClr>
              <a:buChar char="•"/>
              <a:defRPr sz="2000">
                <a:solidFill>
                  <a:srgbClr val="009999"/>
                </a:solidFill>
                <a:latin typeface="Arial" charset="0"/>
              </a:defRPr>
            </a:lvl4pPr>
            <a:lvl5pPr marL="2057400" indent="-228600" eaLnBrk="0" hangingPunct="0">
              <a:spcBef>
                <a:spcPts val="500"/>
              </a:spcBef>
              <a:buClr>
                <a:srgbClr val="336699"/>
              </a:buClr>
              <a:buChar char="–"/>
              <a:defRPr sz="2000">
                <a:solidFill>
                  <a:srgbClr val="009999"/>
                </a:solidFill>
                <a:latin typeface="Arial" charset="0"/>
              </a:defRPr>
            </a:lvl5pPr>
            <a:lvl6pPr marL="25146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defRPr sz="2000">
                <a:solidFill>
                  <a:srgbClr val="009999"/>
                </a:solidFill>
                <a:latin typeface="Arial" charset="0"/>
              </a:defRPr>
            </a:lvl6pPr>
            <a:lvl7pPr marL="29718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defRPr sz="2000">
                <a:solidFill>
                  <a:srgbClr val="009999"/>
                </a:solidFill>
                <a:latin typeface="Arial" charset="0"/>
              </a:defRPr>
            </a:lvl7pPr>
            <a:lvl8pPr marL="34290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defRPr sz="2000">
                <a:solidFill>
                  <a:srgbClr val="009999"/>
                </a:solidFill>
                <a:latin typeface="Arial" charset="0"/>
              </a:defRPr>
            </a:lvl8pPr>
            <a:lvl9pPr marL="38862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defRPr sz="2000">
                <a:solidFill>
                  <a:srgbClr val="009999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9999"/>
              </a:buClr>
              <a:buSzPct val="100000"/>
              <a:buFont typeface="Arial" charset="0"/>
              <a:buNone/>
            </a:pPr>
            <a:endParaRPr lang="es-ES" altLang="es-ES" sz="1800">
              <a:solidFill>
                <a:schemeClr val="bg1"/>
              </a:solidFill>
            </a:endParaRPr>
          </a:p>
        </p:txBody>
      </p:sp>
      <p:sp>
        <p:nvSpPr>
          <p:cNvPr id="4099" name="Text Box 3"/>
          <p:cNvSpPr txBox="1">
            <a:spLocks noChangeArrowheads="1"/>
          </p:cNvSpPr>
          <p:nvPr/>
        </p:nvSpPr>
        <p:spPr bwMode="auto">
          <a:xfrm>
            <a:off x="1125538" y="6156325"/>
            <a:ext cx="4303712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89987" tIns="46793" rIns="89987" bIns="46793">
            <a:spAutoFit/>
          </a:bodyPr>
          <a:lstStyle/>
          <a:p>
            <a:pPr>
              <a:lnSpc>
                <a:spcPct val="100000"/>
              </a:lnSpc>
              <a:spcBef>
                <a:spcPts val="1000"/>
              </a:spcBef>
              <a:tabLst>
                <a:tab pos="0" algn="l"/>
                <a:tab pos="914269" algn="l"/>
                <a:tab pos="1828539" algn="l"/>
                <a:tab pos="2742809" algn="l"/>
                <a:tab pos="3657078" algn="l"/>
                <a:tab pos="4571348" algn="l"/>
                <a:tab pos="5485617" algn="l"/>
                <a:tab pos="6399887" algn="l"/>
                <a:tab pos="7314156" algn="l"/>
                <a:tab pos="8228426" algn="l"/>
                <a:tab pos="9142696" algn="l"/>
                <a:tab pos="10056965" algn="l"/>
              </a:tabLst>
              <a:defRPr/>
            </a:pPr>
            <a:r>
              <a:rPr lang="en-GB" sz="2000" b="1" dirty="0">
                <a:solidFill>
                  <a:srgbClr val="0099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6" charset="0"/>
              </a:rPr>
              <a:t>T.S.U. Samuel Alejandro </a:t>
            </a:r>
            <a:r>
              <a:rPr lang="en-GB" sz="2000" b="1" dirty="0" err="1">
                <a:solidFill>
                  <a:srgbClr val="0099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6" charset="0"/>
              </a:rPr>
              <a:t>Hurtado</a:t>
            </a:r>
            <a:r>
              <a:rPr lang="en-GB" sz="2000" b="1" dirty="0">
                <a:solidFill>
                  <a:srgbClr val="0099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6" charset="0"/>
              </a:rPr>
              <a:t> J.</a:t>
            </a:r>
          </a:p>
          <a:p>
            <a:pPr>
              <a:lnSpc>
                <a:spcPct val="100000"/>
              </a:lnSpc>
              <a:spcBef>
                <a:spcPts val="1000"/>
              </a:spcBef>
              <a:tabLst>
                <a:tab pos="0" algn="l"/>
                <a:tab pos="914269" algn="l"/>
                <a:tab pos="1828539" algn="l"/>
                <a:tab pos="2742809" algn="l"/>
                <a:tab pos="3657078" algn="l"/>
                <a:tab pos="4571348" algn="l"/>
                <a:tab pos="5485617" algn="l"/>
                <a:tab pos="6399887" algn="l"/>
                <a:tab pos="7314156" algn="l"/>
                <a:tab pos="8228426" algn="l"/>
                <a:tab pos="9142696" algn="l"/>
                <a:tab pos="10056965" algn="l"/>
              </a:tabLst>
              <a:defRPr/>
            </a:pPr>
            <a:r>
              <a:rPr lang="en-GB" sz="2000" b="1" dirty="0">
                <a:solidFill>
                  <a:srgbClr val="0099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6" charset="0"/>
              </a:rPr>
              <a:t>C.I: 18.623.532</a:t>
            </a:r>
          </a:p>
        </p:txBody>
      </p:sp>
      <p:sp>
        <p:nvSpPr>
          <p:cNvPr id="29701" name="WordArt 4"/>
          <p:cNvSpPr>
            <a:spLocks noChangeArrowheads="1" noChangeShapeType="1" noTextEdit="1"/>
          </p:cNvSpPr>
          <p:nvPr/>
        </p:nvSpPr>
        <p:spPr bwMode="auto">
          <a:xfrm>
            <a:off x="1844675" y="3995739"/>
            <a:ext cx="3455988" cy="388937"/>
          </a:xfrm>
          <a:prstGeom prst="rect">
            <a:avLst/>
          </a:prstGeom>
        </p:spPr>
        <p:txBody>
          <a:bodyPr wrap="none" lIns="91427" tIns="45713" rIns="91427" bIns="45713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s-ES" sz="3600" kern="10">
                <a:ln w="9360">
                  <a:solidFill>
                    <a:srgbClr val="009999"/>
                  </a:solidFill>
                  <a:miter lim="800000"/>
                  <a:headEnd/>
                  <a:tailEnd/>
                </a:ln>
                <a:gradFill rotWithShape="1">
                  <a:gsLst>
                    <a:gs pos="0">
                      <a:srgbClr val="93D3D3"/>
                    </a:gs>
                    <a:gs pos="50000">
                      <a:srgbClr val="009999"/>
                    </a:gs>
                    <a:gs pos="100000">
                      <a:srgbClr val="93D3D3"/>
                    </a:gs>
                  </a:gsLst>
                  <a:lin ang="5400000" scaled="1"/>
                </a:gradFill>
                <a:effectLst>
                  <a:outerShdw dist="563925" dir="14050136" algn="ctr" rotWithShape="0">
                    <a:srgbClr val="C7DFD3">
                      <a:alpha val="80011"/>
                    </a:srgbClr>
                  </a:outerShdw>
                </a:effectLst>
                <a:latin typeface="Times New Roman"/>
                <a:cs typeface="Times New Roman"/>
              </a:rPr>
              <a:t>RESUMEN CURRICULAR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339725" y="698500"/>
            <a:ext cx="6216650" cy="82545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lIns="91427" tIns="45713" rIns="91427" bIns="45713">
            <a:spAutoFit/>
          </a:bodyPr>
          <a:lstStyle/>
          <a:p>
            <a:pPr marL="285709" indent="-285709" algn="just">
              <a:buFont typeface="Wingdings" pitchFamily="2" charset="2"/>
              <a:buChar char="ü"/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Analista Programador I</a:t>
            </a:r>
          </a:p>
          <a:p>
            <a:pPr algn="just"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Lugar: </a:t>
            </a:r>
            <a:r>
              <a:rPr lang="es-ES" sz="15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Softech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Consultores, </a:t>
            </a:r>
            <a:r>
              <a:rPr lang="es-ES" sz="15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c.a</a:t>
            </a:r>
            <a:endParaRPr lang="es-ES" sz="15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Funciones  o Responsabilidades: </a:t>
            </a:r>
            <a:endParaRPr lang="es-ES" sz="1500" b="1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742885" lvl="1" indent="-285750" algn="just">
              <a:buFont typeface="Courier New" panose="02070309020205020404" pitchFamily="49" charset="0"/>
              <a:buChar char="o"/>
              <a:defRPr/>
            </a:pP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Elaboración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es-ES" sz="15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Stored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s-ES" sz="15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Procedure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en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SQL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Server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s-ES" sz="15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742885" lvl="1" indent="-285750" algn="just">
              <a:buFont typeface="Courier New" panose="02070309020205020404" pitchFamily="49" charset="0"/>
              <a:buChar char="o"/>
              <a:defRPr/>
            </a:pP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Elaboración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Reportes Con </a:t>
            </a:r>
            <a:r>
              <a:rPr lang="es-ES" sz="15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Crystal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s-ES" sz="15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Reports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endParaRPr lang="es-ES" sz="15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742885" lvl="1" indent="-285750" algn="just">
              <a:buFont typeface="Courier New" panose="02070309020205020404" pitchFamily="49" charset="0"/>
              <a:buChar char="o"/>
              <a:defRPr/>
            </a:pP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Programación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con C# en </a:t>
            </a:r>
            <a:r>
              <a:rPr lang="es-ES" sz="15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.Net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Patrón N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capas.</a:t>
            </a:r>
            <a:endParaRPr lang="es-ES" sz="15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Duración :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Desde el 15 de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Septiembre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2014 hasta la actualidad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>
              <a:defRPr/>
            </a:pPr>
            <a:endParaRPr lang="es-ES" sz="15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09" indent="-285709" algn="just">
              <a:buFont typeface="Wingdings" panose="05000000000000000000" pitchFamily="2" charset="2"/>
              <a:buChar char="ü"/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Técnico En Informática </a:t>
            </a:r>
          </a:p>
          <a:p>
            <a:pPr lvl="1" algn="just"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Lugar: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Unidad De Acompañamiento Técnico Integral Comunal (Ministerio Del Poder Popular Para Las Comunas Y Protección Social). </a:t>
            </a:r>
          </a:p>
          <a:p>
            <a:pPr lvl="1" algn="just"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Funciones o Responsabilidades: </a:t>
            </a:r>
            <a:endParaRPr lang="es-ES" sz="1500" b="1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742885" lvl="1" indent="-285750" algn="just">
              <a:buFont typeface="Courier New" panose="02070309020205020404" pitchFamily="49" charset="0"/>
              <a:buChar char="o"/>
              <a:defRPr/>
            </a:pP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Desarrollo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aplicación para el control de la gestión, registro, consulta y modificación de proyectos comunitarios de vivienda, además de la formulación de presupuesto de gastos por obra y/o modelo de vivienda. </a:t>
            </a:r>
          </a:p>
          <a:p>
            <a:pPr lvl="1" algn="just"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Duración: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Desde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el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01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Enero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2013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al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31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Diciembre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2013. </a:t>
            </a:r>
            <a:endParaRPr lang="es-ES" sz="15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algn="just">
              <a:defRPr/>
            </a:pPr>
            <a:endParaRPr lang="es-ES" sz="15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09" indent="-285709" algn="just">
              <a:buFont typeface="Wingdings" pitchFamily="2" charset="2"/>
              <a:buChar char="ü"/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Analista De Nomina </a:t>
            </a:r>
          </a:p>
          <a:p>
            <a:pPr lvl="1" algn="just"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Lugar: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Dirección De Personal, Alcaldía De Sucre – Edo Bolívar. </a:t>
            </a:r>
          </a:p>
          <a:p>
            <a:pPr lvl="1" algn="just"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Funciones o Responsabilidades: </a:t>
            </a:r>
            <a:endParaRPr lang="es-ES" sz="15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742885" lvl="1" indent="-285750" algn="just">
              <a:buFont typeface="Courier New" panose="02070309020205020404" pitchFamily="49" charset="0"/>
              <a:buChar char="o"/>
              <a:defRPr/>
            </a:pP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Elaboración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nominas personal fijo (empleados y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obreros).</a:t>
            </a:r>
          </a:p>
          <a:p>
            <a:pPr marL="742885" lvl="1" indent="-285750" algn="just">
              <a:buFont typeface="Courier New" panose="02070309020205020404" pitchFamily="49" charset="0"/>
              <a:buChar char="o"/>
              <a:defRPr/>
            </a:pP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Elaboración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nominas personal contratado (empleados y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obreros).</a:t>
            </a:r>
          </a:p>
          <a:p>
            <a:pPr marL="742885" lvl="1" indent="-285750" algn="just">
              <a:buFont typeface="Courier New" panose="02070309020205020404" pitchFamily="49" charset="0"/>
              <a:buChar char="o"/>
              <a:defRPr/>
            </a:pP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Calculo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prestaciones sociales, bono vacacional, utilidades y demás beneficios al personal, Tramites ante IVSS, etc. </a:t>
            </a:r>
          </a:p>
          <a:p>
            <a:pPr lvl="1" algn="just"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Duración: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Desde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el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08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Febrero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2010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31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Enero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2012. </a:t>
            </a:r>
            <a:endParaRPr lang="es-ES" sz="15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algn="just">
              <a:defRPr/>
            </a:pPr>
            <a:endParaRPr lang="es-ES" sz="15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285709" indent="-285709" algn="just">
              <a:buFont typeface="Wingdings" pitchFamily="2" charset="2"/>
              <a:buChar char="ü"/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Asistente Contable </a:t>
            </a:r>
          </a:p>
          <a:p>
            <a:pPr lvl="1" algn="just"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Lugar :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Escritorio Jurídico Contable «Carmona Y Asociados» </a:t>
            </a:r>
          </a:p>
          <a:p>
            <a:pPr lvl="1" algn="just">
              <a:defRPr/>
            </a:pP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Funciones o Responsabilidades: </a:t>
            </a:r>
            <a:endParaRPr lang="es-ES" sz="1500" b="1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742885" lvl="1" indent="-285750" algn="just">
              <a:buFont typeface="Courier New" panose="02070309020205020404" pitchFamily="49" charset="0"/>
              <a:buChar char="o"/>
              <a:defRPr/>
            </a:pP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Manejo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la contabilidad de 15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empresas.</a:t>
            </a:r>
          </a:p>
          <a:p>
            <a:pPr marL="742885" lvl="1" indent="-285750" algn="just">
              <a:buFont typeface="Courier New" panose="02070309020205020404" pitchFamily="49" charset="0"/>
              <a:buChar char="o"/>
              <a:defRPr/>
            </a:pP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Elaboración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libros de compra y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venta.</a:t>
            </a:r>
          </a:p>
          <a:p>
            <a:pPr marL="742885" lvl="1" indent="-285750" algn="just">
              <a:buFont typeface="Courier New" panose="02070309020205020404" pitchFamily="49" charset="0"/>
              <a:buChar char="o"/>
              <a:defRPr/>
            </a:pP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Actualización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libros contables. </a:t>
            </a:r>
            <a:endParaRPr lang="es-ES" sz="15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algn="just">
              <a:defRPr/>
            </a:pPr>
            <a:r>
              <a:rPr lang="es-ES" sz="15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Duración </a:t>
            </a:r>
            <a:r>
              <a:rPr lang="es-ES" sz="1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Desde El 23 De Julio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2008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al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15 </a:t>
            </a:r>
            <a:r>
              <a:rPr lang="es-ES" sz="15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es-ES" sz="15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Junio De 2009.</a:t>
            </a:r>
            <a:endParaRPr lang="es-VE" sz="15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1 CuadroTexto"/>
          <p:cNvSpPr txBox="1"/>
          <p:nvPr/>
        </p:nvSpPr>
        <p:spPr>
          <a:xfrm>
            <a:off x="339725" y="323529"/>
            <a:ext cx="6216650" cy="380411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</a:schemeClr>
              </a:gs>
              <a:gs pos="68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1"/>
            </a:solidFill>
          </a:ln>
        </p:spPr>
        <p:txBody>
          <a:bodyPr lIns="91427" tIns="45713" rIns="91427" bIns="45713">
            <a:spAutoFit/>
          </a:bodyPr>
          <a:lstStyle/>
          <a:p>
            <a:pPr algn="ctr">
              <a:defRPr/>
            </a:pPr>
            <a:r>
              <a:rPr lang="es-ES" b="1" dirty="0">
                <a:solidFill>
                  <a:schemeClr val="accent1">
                    <a:lumMod val="75000"/>
                  </a:schemeClr>
                </a:solidFill>
              </a:rPr>
              <a:t>Experiencia Laboral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CuadroTexto"/>
          <p:cNvSpPr txBox="1"/>
          <p:nvPr/>
        </p:nvSpPr>
        <p:spPr>
          <a:xfrm>
            <a:off x="339725" y="698500"/>
            <a:ext cx="6216650" cy="808216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lIns="91427" tIns="45713" rIns="91427" bIns="45713">
            <a:spAutoFit/>
          </a:bodyPr>
          <a:lstStyle/>
          <a:p>
            <a:pPr marL="285709" indent="-285709">
              <a:buFont typeface="Wingdings" panose="05000000000000000000" pitchFamily="2" charset="2"/>
              <a:buChar char="v"/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Participación En El Desarrollo De Un E-</a:t>
            </a:r>
            <a:r>
              <a:rPr lang="es-ES" sz="1400" b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Comerce</a:t>
            </a: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	</a:t>
            </a:r>
            <a:endParaRPr lang="es-ES" sz="1400" b="1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s-ES" sz="1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Descripción</a:t>
            </a: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Codificación bajo el patrón MVC de controladores.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Diseño y codificación del Servicio de ventas y compras.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Elaboración de Interfaces.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Diseño y codificación de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Stored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Procedures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Herramientas y/o Lenguajes Empleados: 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Html5, Css3,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JQuery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	C#, .NET,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Razor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PostgreSQL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Patrón MVC.</a:t>
            </a:r>
          </a:p>
          <a:p>
            <a:pPr marL="285709" indent="-285709">
              <a:buFont typeface="Wingdings" panose="05000000000000000000" pitchFamily="2" charset="2"/>
              <a:buChar char="v"/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Aplicación Para La Sistematización De Procesos Del IPSOPEB. </a:t>
            </a:r>
          </a:p>
          <a:p>
            <a:pPr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Descripción: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Afiliación de beneficiarios.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Afiliación de Familiares por afiliado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Registro, consulta, modificación y eliminación de préstamo.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Registro, consulta, modificación y eliminación de ayuda económica.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Generación de reportes (mensual, trimestral, semestral y anual).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Generación de cuadros estadísticos y/o comparativos. </a:t>
            </a:r>
          </a:p>
          <a:p>
            <a:pPr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Herramientas y/o Lenguajes Empleados: 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Html5, Css3,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JQuery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	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Php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s-ES" sz="1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s-ES" sz="14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Mysql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Bootstrap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JPGraph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Patrón MVC.</a:t>
            </a:r>
          </a:p>
          <a:p>
            <a:pPr marL="285709" indent="-285709">
              <a:buFont typeface="Wingdings" panose="05000000000000000000" pitchFamily="2" charset="2"/>
              <a:buChar char="v"/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Aplicación De Apoyo Administrativo Para La Dirección De Personal De La Alcaldía De Sucre. </a:t>
            </a:r>
          </a:p>
          <a:p>
            <a:pPr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Descripción: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Generación de contratos de trabajo al personal.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Calculo de bono vacacional y disfrute vacacional.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Calculo y generación de prestaciones sociales.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Registro de adelanto de prestaciones sociales. </a:t>
            </a:r>
          </a:p>
          <a:p>
            <a:pPr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Herramientas y/o Lenguajes Empleados: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Html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Css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Javascritp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	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Php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	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Mysql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285709" indent="-285709">
              <a:buFont typeface="Wingdings" panose="05000000000000000000" pitchFamily="2" charset="2"/>
              <a:buChar char="v"/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Aplicación De Inscripción Para El Centro De Idiomas De La U.B.V – Bolívar. </a:t>
            </a:r>
          </a:p>
          <a:p>
            <a:pPr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Descripción: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Registro de idiomas a ofertar.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Registro de secciones ofertadas por idioma.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Inscripción de alumnos.</a:t>
            </a:r>
          </a:p>
          <a:p>
            <a:pPr marL="742844" lvl="1" indent="-285709">
              <a:buFont typeface="Wingdings" panose="05000000000000000000" pitchFamily="2" charset="2"/>
              <a:buChar char="Ø"/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Registro de notas por sección y alumno. </a:t>
            </a:r>
          </a:p>
          <a:p>
            <a:pPr>
              <a:defRPr/>
            </a:pP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s-ES" sz="1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Herramientas y/o Lenguajes Empleados: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Html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Css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Javascritp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Php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s-ES" sz="1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s-ES" sz="14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Mysql</a:t>
            </a:r>
            <a:r>
              <a:rPr lang="es-ES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s-VE" sz="1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1 CuadroTexto"/>
          <p:cNvSpPr txBox="1"/>
          <p:nvPr/>
        </p:nvSpPr>
        <p:spPr>
          <a:xfrm>
            <a:off x="339725" y="323529"/>
            <a:ext cx="6216650" cy="380411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</a:schemeClr>
              </a:gs>
              <a:gs pos="68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1"/>
            </a:solidFill>
          </a:ln>
        </p:spPr>
        <p:txBody>
          <a:bodyPr lIns="91427" tIns="45713" rIns="91427" bIns="45713">
            <a:spAutoFit/>
          </a:bodyPr>
          <a:lstStyle/>
          <a:p>
            <a:pPr algn="ctr">
              <a:defRPr/>
            </a:pPr>
            <a:r>
              <a:rPr lang="es-ES" b="1" dirty="0">
                <a:solidFill>
                  <a:schemeClr val="accent1">
                    <a:lumMod val="75000"/>
                  </a:schemeClr>
                </a:solidFill>
              </a:rPr>
              <a:t>Experiencia </a:t>
            </a:r>
            <a:r>
              <a:rPr lang="es-ES" b="1" dirty="0" smtClean="0">
                <a:solidFill>
                  <a:schemeClr val="accent1">
                    <a:lumMod val="75000"/>
                  </a:schemeClr>
                </a:solidFill>
              </a:rPr>
              <a:t>Desarrollador </a:t>
            </a:r>
            <a:r>
              <a:rPr lang="es-ES" b="1" dirty="0" err="1" smtClean="0">
                <a:solidFill>
                  <a:schemeClr val="accent1">
                    <a:lumMod val="75000"/>
                  </a:schemeClr>
                </a:solidFill>
              </a:rPr>
              <a:t>FreeLance</a:t>
            </a:r>
            <a:endParaRPr lang="es-E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3631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1 CuadroTexto"/>
          <p:cNvSpPr txBox="1">
            <a:spLocks noChangeArrowheads="1"/>
          </p:cNvSpPr>
          <p:nvPr/>
        </p:nvSpPr>
        <p:spPr bwMode="auto">
          <a:xfrm>
            <a:off x="339725" y="698501"/>
            <a:ext cx="6216650" cy="8157604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7" tIns="45713" rIns="91427" bIns="45713">
            <a:spAutoFit/>
          </a:bodyPr>
          <a:lstStyle>
            <a:lvl1pPr marL="285750" indent="-285750" eaLnBrk="0" hangingPunct="0">
              <a:defRPr>
                <a:solidFill>
                  <a:schemeClr val="bg1"/>
                </a:solidFill>
                <a:latin typeface="Arial" charset="0"/>
              </a:defRPr>
            </a:lvl1pPr>
            <a:lvl2pPr eaLnBrk="0" hangingPunct="0">
              <a:defRPr>
                <a:solidFill>
                  <a:schemeClr val="bg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bg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bg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bg1"/>
                </a:solidFill>
                <a:latin typeface="Arial" charset="0"/>
              </a:defRPr>
            </a:lvl5pPr>
            <a:lvl6pPr marL="2514600" indent="-228600" defTabSz="44926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9999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</a:defRPr>
            </a:lvl6pPr>
            <a:lvl7pPr marL="2971800" indent="-228600" defTabSz="44926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9999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</a:defRPr>
            </a:lvl7pPr>
            <a:lvl8pPr marL="3429000" indent="-228600" defTabSz="44926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9999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</a:defRPr>
            </a:lvl8pPr>
            <a:lvl9pPr marL="3886200" indent="-228600" defTabSz="44926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9999"/>
              </a:buClr>
              <a:buSzPct val="100000"/>
              <a:buFont typeface="Arial" charset="0"/>
              <a:defRPr>
                <a:solidFill>
                  <a:schemeClr val="bg1"/>
                </a:solidFill>
                <a:latin typeface="Arial" charset="0"/>
              </a:defRPr>
            </a:lvl9pPr>
          </a:lstStyle>
          <a:p>
            <a:pPr eaLnBrk="1" hangingPunct="1">
              <a:buFont typeface="Wingdings" charset="2"/>
              <a:buChar char="q"/>
              <a:defRPr/>
            </a:pPr>
            <a:r>
              <a:rPr lang="es-VE" altLang="es-ES" sz="1400" b="1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Programación Con PHP (básico)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P.F.G Informática – U.B.V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24 horas – Marzo 2007.</a:t>
            </a:r>
          </a:p>
          <a:p>
            <a:pPr eaLnBrk="1" hangingPunct="1">
              <a:buFont typeface="Wingdings" charset="2"/>
              <a:buChar char="q"/>
              <a:defRPr/>
            </a:pPr>
            <a:r>
              <a:rPr lang="es-VE" altLang="es-ES" sz="1400" b="1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Desarrollo Con </a:t>
            </a:r>
            <a:r>
              <a:rPr lang="es-VE" altLang="es-ES" sz="1400" b="1" dirty="0" err="1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Php</a:t>
            </a:r>
            <a:r>
              <a:rPr lang="es-VE" altLang="es-ES" sz="1400" b="1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, </a:t>
            </a:r>
            <a:r>
              <a:rPr lang="es-VE" altLang="es-ES" sz="1400" b="1" dirty="0" err="1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Mysql</a:t>
            </a:r>
            <a:r>
              <a:rPr lang="es-VE" altLang="es-ES" sz="1400" b="1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 Y Apache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UNEG – Puerto Ordaz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16 horas – Agosto 2007</a:t>
            </a:r>
          </a:p>
          <a:p>
            <a:pPr eaLnBrk="1" hangingPunct="1">
              <a:buFont typeface="Wingdings" charset="2"/>
              <a:buChar char="q"/>
              <a:defRPr/>
            </a:pPr>
            <a:r>
              <a:rPr lang="es-VE" altLang="es-ES" sz="1400" b="1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Ingles Como Segunda Lengua (básico)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MPS </a:t>
            </a:r>
            <a:r>
              <a:rPr lang="es-VE" altLang="es-ES" sz="1400" dirty="0" err="1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inglish</a:t>
            </a: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 Center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160 horas – Noviembre 2007</a:t>
            </a:r>
          </a:p>
          <a:p>
            <a:pPr eaLnBrk="1" hangingPunct="1">
              <a:buFont typeface="Wingdings" charset="2"/>
              <a:buChar char="q"/>
              <a:defRPr/>
            </a:pPr>
            <a:r>
              <a:rPr lang="es-VE" altLang="es-ES" sz="1400" b="1" dirty="0" err="1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AutoCad</a:t>
            </a:r>
            <a:r>
              <a:rPr lang="es-VE" altLang="es-ES" sz="1400" b="1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 (Básico)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Centro De Enseñanza Comercial Zulay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24 horas – marzo 2012</a:t>
            </a:r>
          </a:p>
          <a:p>
            <a:pPr eaLnBrk="1" hangingPunct="1">
              <a:buFont typeface="Wingdings" charset="2"/>
              <a:buChar char="q"/>
              <a:defRPr/>
            </a:pPr>
            <a:r>
              <a:rPr lang="es-VE" altLang="es-ES" sz="1400" b="1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Calculo De Prestaciones Sociales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Centro Federal De Estudios Económicos, Jurídicos Y Sociales. 08 horas – Junio 2012</a:t>
            </a:r>
          </a:p>
          <a:p>
            <a:pPr eaLnBrk="1" hangingPunct="1">
              <a:buFont typeface="Wingdings" charset="2"/>
              <a:buChar char="q"/>
              <a:defRPr/>
            </a:pPr>
            <a:r>
              <a:rPr lang="es-VE" altLang="es-ES" sz="1400" b="1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Diseño Grafico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Instituto Técnico Del Petróleo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32 horas – Septiembre 2013</a:t>
            </a:r>
          </a:p>
          <a:p>
            <a:pPr eaLnBrk="1" hangingPunct="1">
              <a:buFont typeface="Wingdings" charset="2"/>
              <a:buChar char="q"/>
              <a:defRPr/>
            </a:pPr>
            <a:r>
              <a:rPr lang="es-VE" altLang="es-ES" sz="1400" b="1" dirty="0" err="1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AutoCad</a:t>
            </a:r>
            <a:r>
              <a:rPr lang="es-VE" altLang="es-ES" sz="1400" b="1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 básico 2014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Instituto Técnico Del Petróleo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32 horas – Octubre 2013</a:t>
            </a:r>
          </a:p>
          <a:p>
            <a:pPr eaLnBrk="1" hangingPunct="1">
              <a:buFont typeface="Wingdings" charset="2"/>
              <a:buChar char="q"/>
              <a:defRPr/>
            </a:pPr>
            <a:r>
              <a:rPr lang="es-VE" altLang="es-ES" sz="1400" b="1" dirty="0" err="1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AutoCad</a:t>
            </a:r>
            <a:r>
              <a:rPr lang="es-VE" altLang="es-ES" sz="1400" b="1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 Intermedio 2014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Instituto Técnico Del Petróleo</a:t>
            </a:r>
          </a:p>
          <a:p>
            <a:pPr lvl="1" eaLnBrk="1" hangingPunct="1">
              <a:defRPr/>
            </a:pPr>
            <a:r>
              <a:rPr lang="es-VE" altLang="es-ES" sz="1400" dirty="0">
                <a:solidFill>
                  <a:schemeClr val="tx1"/>
                </a:solidFill>
                <a:latin typeface="Times New Roman" pitchFamily="16" charset="0"/>
                <a:cs typeface="Times New Roman" pitchFamily="16" charset="0"/>
              </a:rPr>
              <a:t>24 horas – Octubre 2013</a:t>
            </a:r>
            <a:endParaRPr lang="es-E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Diseño Grafico </a:t>
            </a:r>
          </a:p>
          <a:p>
            <a:pPr marL="0" indent="0"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Centro De Enseñanza Comercial Zulay </a:t>
            </a:r>
          </a:p>
          <a:p>
            <a:pPr marL="0" indent="0">
              <a:defRPr/>
            </a:pP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24 horas – Septiembre 2013 </a:t>
            </a:r>
          </a:p>
          <a:p>
            <a:pPr>
              <a:buFont typeface="Wingdings" panose="05000000000000000000" pitchFamily="2" charset="2"/>
              <a:buChar char="q"/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Reparación Y Mantenimiento De Computadoras </a:t>
            </a:r>
          </a:p>
          <a:p>
            <a:pPr marL="0" indent="0"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Centro De Enseñanza Comercial Zulay </a:t>
            </a:r>
          </a:p>
          <a:p>
            <a:pPr marL="0" indent="0">
              <a:defRPr/>
            </a:pP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24 Horas – Diciembre 2013 </a:t>
            </a:r>
          </a:p>
          <a:p>
            <a:pPr>
              <a:buFont typeface="Wingdings" panose="05000000000000000000" pitchFamily="2" charset="2"/>
              <a:buChar char="q"/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 7 Básico </a:t>
            </a:r>
          </a:p>
          <a:p>
            <a:pPr marL="0" indent="0"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s-ES" sz="14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</a:t>
            </a:r>
            <a:r>
              <a:rPr lang="es-E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ideo2Brain </a:t>
            </a: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(https://www.video2brain.com/mx/cursos/java-7</a:t>
            </a:r>
            <a:r>
              <a:rPr lang="es-E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0" indent="0">
              <a:defRPr/>
            </a:pPr>
            <a:r>
              <a:rPr lang="es-E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5 </a:t>
            </a: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Horas – Octubre </a:t>
            </a:r>
            <a:r>
              <a:rPr lang="es-E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2013</a:t>
            </a:r>
          </a:p>
          <a:p>
            <a:pPr>
              <a:buFont typeface="Wingdings" panose="05000000000000000000" pitchFamily="2" charset="2"/>
              <a:buChar char="q"/>
              <a:defRPr/>
            </a:pPr>
            <a:r>
              <a:rPr lang="es-ES" sz="1400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  <a:r>
              <a:rPr lang="es-ES" sz="14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s-E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Video2Brain (https://www.video2brain.com/mx/cursos/jquery) </a:t>
            </a:r>
          </a:p>
          <a:p>
            <a:pPr marL="0" indent="0">
              <a:defRPr/>
            </a:pPr>
            <a:r>
              <a:rPr lang="es-E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4 Horas – Junio 2013 </a:t>
            </a:r>
            <a:endParaRPr lang="es-E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4 CuadroTexto"/>
          <p:cNvSpPr txBox="1"/>
          <p:nvPr/>
        </p:nvSpPr>
        <p:spPr>
          <a:xfrm>
            <a:off x="339725" y="323529"/>
            <a:ext cx="6216650" cy="380411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</a:schemeClr>
              </a:gs>
              <a:gs pos="68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1"/>
            </a:solidFill>
          </a:ln>
        </p:spPr>
        <p:txBody>
          <a:bodyPr lIns="91427" tIns="45713" rIns="91427" bIns="45713">
            <a:spAutoFit/>
          </a:bodyPr>
          <a:lstStyle/>
          <a:p>
            <a:pPr algn="ctr">
              <a:defRPr/>
            </a:pPr>
            <a:r>
              <a:rPr lang="es-ES" b="1" dirty="0">
                <a:solidFill>
                  <a:schemeClr val="accent1">
                    <a:lumMod val="75000"/>
                  </a:schemeClr>
                </a:solidFill>
              </a:rPr>
              <a:t>Formación Complementaria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1 CuadroTexto"/>
          <p:cNvSpPr txBox="1">
            <a:spLocks noChangeArrowheads="1"/>
          </p:cNvSpPr>
          <p:nvPr/>
        </p:nvSpPr>
        <p:spPr bwMode="auto">
          <a:xfrm>
            <a:off x="339727" y="708025"/>
            <a:ext cx="6216648" cy="3516544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27" tIns="45713" rIns="91427" bIns="45713">
            <a:spAutoFit/>
          </a:bodyPr>
          <a:lstStyle>
            <a:lvl1pPr marL="2857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charset="0"/>
              </a:defRPr>
            </a:lvl5pPr>
            <a:lvl6pPr marL="2514600" indent="-228600" defTabSz="44926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9999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charset="0"/>
              </a:defRPr>
            </a:lvl6pPr>
            <a:lvl7pPr marL="2971800" indent="-228600" defTabSz="44926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9999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charset="0"/>
              </a:defRPr>
            </a:lvl7pPr>
            <a:lvl8pPr marL="3429000" indent="-228600" defTabSz="44926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9999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charset="0"/>
              </a:defRPr>
            </a:lvl8pPr>
            <a:lvl9pPr marL="3886200" indent="-228600" defTabSz="44926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9999"/>
              </a:buClr>
              <a:buSzPct val="100000"/>
              <a:buFont typeface="Arial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Arial" charset="0"/>
              </a:defRPr>
            </a:lvl9pPr>
          </a:lstStyle>
          <a:p>
            <a:pPr>
              <a:buFont typeface="Wingdings" panose="05000000000000000000" pitchFamily="2" charset="2"/>
              <a:buChar char="q"/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HTML5 Y CSS3 </a:t>
            </a:r>
          </a:p>
          <a:p>
            <a:pPr marL="0" indent="0"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     </a:t>
            </a: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Video2Brain (https://www.video2brain.com/mx/cursos/html5-y-css3)          	      8 Horas – Enero 2014 </a:t>
            </a:r>
          </a:p>
          <a:p>
            <a:pPr>
              <a:buFont typeface="Wingdings" panose="05000000000000000000" pitchFamily="2" charset="2"/>
              <a:buChar char="q"/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Twitter </a:t>
            </a:r>
            <a:r>
              <a:rPr lang="es-ES" sz="1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 </a:t>
            </a:r>
          </a:p>
          <a:p>
            <a:pPr marL="0" indent="0"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     </a:t>
            </a:r>
            <a:r>
              <a:rPr lang="es-E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CodigoFacilito</a:t>
            </a: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(http://codigofacilito.com/cursos/bootstrap) </a:t>
            </a:r>
          </a:p>
          <a:p>
            <a:pPr marL="0" indent="0">
              <a:defRPr/>
            </a:pP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     7 Horas – Enero 2014 </a:t>
            </a:r>
          </a:p>
          <a:p>
            <a:pPr>
              <a:buFont typeface="Wingdings" panose="05000000000000000000" pitchFamily="2" charset="2"/>
              <a:buChar char="q"/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C# </a:t>
            </a:r>
          </a:p>
          <a:p>
            <a:pPr marL="0" indent="0"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     </a:t>
            </a: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Video2Brain (https://www.video2brain.com/mx/cursos/c) </a:t>
            </a:r>
          </a:p>
          <a:p>
            <a:pPr marL="0" indent="0">
              <a:defRPr/>
            </a:pP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      4:37 Horas – Marzo 2014 </a:t>
            </a:r>
          </a:p>
          <a:p>
            <a:pPr>
              <a:buFont typeface="Wingdings" panose="05000000000000000000" pitchFamily="2" charset="2"/>
              <a:buChar char="q"/>
              <a:defRPr/>
            </a:pPr>
            <a:r>
              <a:rPr lang="pt-BR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 Server 2012 </a:t>
            </a:r>
          </a:p>
          <a:p>
            <a:pPr>
              <a:defRPr/>
            </a:pPr>
            <a:r>
              <a:rPr lang="pt-BR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pt-B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Video2Brain (https://www.video2brain.com/mx/cursos/sql-server-2012) </a:t>
            </a:r>
          </a:p>
          <a:p>
            <a:pPr>
              <a:defRPr/>
            </a:pPr>
            <a:r>
              <a:rPr lang="pt-BR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4 Horas – Abril 2014 </a:t>
            </a:r>
          </a:p>
          <a:p>
            <a:pPr>
              <a:buFont typeface="Wingdings" panose="05000000000000000000" pitchFamily="2" charset="2"/>
              <a:buChar char="q"/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ASP .NET </a:t>
            </a:r>
          </a:p>
          <a:p>
            <a:pPr>
              <a:defRPr/>
            </a:pPr>
            <a:r>
              <a:rPr lang="es-E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Video2Brain (https://www.video2brain.com/mx/cursos/asp-net) </a:t>
            </a:r>
          </a:p>
          <a:p>
            <a:pPr>
              <a:defRPr/>
            </a:pPr>
            <a:r>
              <a:rPr lang="es-E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4 Horas – Abril </a:t>
            </a:r>
            <a:r>
              <a:rPr lang="es-ES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2014</a:t>
            </a:r>
            <a:endParaRPr lang="en-GB" altLang="es-E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339725" y="323529"/>
            <a:ext cx="6216650" cy="380411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</a:schemeClr>
              </a:gs>
              <a:gs pos="68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1"/>
            </a:solidFill>
          </a:ln>
        </p:spPr>
        <p:txBody>
          <a:bodyPr lIns="91427" tIns="45713" rIns="91427" bIns="45713">
            <a:spAutoFit/>
          </a:bodyPr>
          <a:lstStyle/>
          <a:p>
            <a:pPr algn="ctr">
              <a:defRPr/>
            </a:pPr>
            <a:r>
              <a:rPr lang="es-ES" b="1" dirty="0">
                <a:solidFill>
                  <a:schemeClr val="accent1">
                    <a:lumMod val="75000"/>
                  </a:schemeClr>
                </a:solidFill>
              </a:rPr>
              <a:t>Formación Complementaria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332656" y="4300010"/>
            <a:ext cx="6216650" cy="380411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40000"/>
                  <a:lumOff val="60000"/>
                </a:schemeClr>
              </a:gs>
              <a:gs pos="68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1"/>
            </a:solidFill>
          </a:ln>
        </p:spPr>
        <p:txBody>
          <a:bodyPr lIns="91427" tIns="45713" rIns="91427" bIns="45713">
            <a:spAutoFit/>
          </a:bodyPr>
          <a:lstStyle/>
          <a:p>
            <a:pPr algn="ctr">
              <a:defRPr/>
            </a:pPr>
            <a:r>
              <a:rPr lang="es-ES" b="1" dirty="0">
                <a:solidFill>
                  <a:schemeClr val="accent1">
                    <a:lumMod val="75000"/>
                  </a:schemeClr>
                </a:solidFill>
              </a:rPr>
              <a:t>Certificados Y Reconocimientos Obtenidos</a:t>
            </a:r>
          </a:p>
        </p:txBody>
      </p:sp>
      <p:sp>
        <p:nvSpPr>
          <p:cNvPr id="5" name="1 CuadroTexto"/>
          <p:cNvSpPr txBox="1">
            <a:spLocks noChangeArrowheads="1"/>
          </p:cNvSpPr>
          <p:nvPr/>
        </p:nvSpPr>
        <p:spPr bwMode="auto">
          <a:xfrm>
            <a:off x="339726" y="4680316"/>
            <a:ext cx="6210300" cy="3970304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7" tIns="45713" rIns="91427" bIns="45713">
            <a:spAutoFit/>
          </a:bodyPr>
          <a:lstStyle>
            <a:lvl1pPr marL="285750" indent="-285750" eaLnBrk="0" hangingPunct="0">
              <a:spcBef>
                <a:spcPts val="700"/>
              </a:spcBef>
              <a:buClr>
                <a:srgbClr val="FF9966"/>
              </a:buClr>
              <a:buSzPct val="60000"/>
              <a:buFont typeface="Wingdings" charset="2"/>
              <a:buChar char="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rgbClr val="009999"/>
                </a:solidFill>
                <a:latin typeface="Arial" charset="0"/>
              </a:defRPr>
            </a:lvl1pPr>
            <a:lvl2pPr marL="742950" indent="-285750" eaLnBrk="0" hangingPunct="0">
              <a:spcBef>
                <a:spcPts val="650"/>
              </a:spcBef>
              <a:buClr>
                <a:srgbClr val="336699"/>
              </a:buClr>
              <a:buSzPct val="65000"/>
              <a:buFont typeface="Wingdings" charset="2"/>
              <a:buChar char="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600">
                <a:solidFill>
                  <a:srgbClr val="009999"/>
                </a:solidFill>
                <a:latin typeface="Arial" charset="0"/>
              </a:defRPr>
            </a:lvl2pPr>
            <a:lvl3pPr marL="1143000" indent="-228600" eaLnBrk="0" hangingPunct="0">
              <a:spcBef>
                <a:spcPts val="600"/>
              </a:spcBef>
              <a:buClr>
                <a:srgbClr val="FF9966"/>
              </a:buClr>
              <a:buSzPct val="65000"/>
              <a:buFont typeface="Wingdings" charset="2"/>
              <a:buChar char="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9999"/>
                </a:solidFill>
                <a:latin typeface="Arial" charset="0"/>
              </a:defRPr>
            </a:lvl3pPr>
            <a:lvl4pPr marL="1600200" indent="-228600" eaLnBrk="0" hangingPunct="0">
              <a:spcBef>
                <a:spcPts val="500"/>
              </a:spcBef>
              <a:buClr>
                <a:srgbClr val="336699"/>
              </a:buClr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9999"/>
                </a:solidFill>
                <a:latin typeface="Arial" charset="0"/>
              </a:defRPr>
            </a:lvl4pPr>
            <a:lvl5pPr marL="2057400" indent="-228600" eaLnBrk="0" hangingPunct="0">
              <a:spcBef>
                <a:spcPts val="500"/>
              </a:spcBef>
              <a:buClr>
                <a:srgbClr val="336699"/>
              </a:buClr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9999"/>
                </a:solidFill>
                <a:latin typeface="Arial" charset="0"/>
              </a:defRPr>
            </a:lvl5pPr>
            <a:lvl6pPr marL="25146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9999"/>
                </a:solidFill>
                <a:latin typeface="Arial" charset="0"/>
              </a:defRPr>
            </a:lvl6pPr>
            <a:lvl7pPr marL="29718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9999"/>
                </a:solidFill>
                <a:latin typeface="Arial" charset="0"/>
              </a:defRPr>
            </a:lvl7pPr>
            <a:lvl8pPr marL="34290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9999"/>
                </a:solidFill>
                <a:latin typeface="Arial" charset="0"/>
              </a:defRPr>
            </a:lvl8pPr>
            <a:lvl9pPr marL="3886200" indent="-228600" defTabSz="449263" eaLnBrk="0" fontAlgn="base" hangingPunct="0">
              <a:lnSpc>
                <a:spcPct val="104000"/>
              </a:lnSpc>
              <a:spcBef>
                <a:spcPts val="500"/>
              </a:spcBef>
              <a:spcAft>
                <a:spcPct val="0"/>
              </a:spcAft>
              <a:buClr>
                <a:srgbClr val="336699"/>
              </a:buClr>
              <a:buSzPct val="100000"/>
              <a:buFont typeface="Arial" charset="0"/>
              <a:buChar char="–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rgbClr val="009999"/>
                </a:solidFill>
                <a:latin typeface="Arial" charset="0"/>
              </a:defRPr>
            </a:lvl9pPr>
          </a:lstStyle>
          <a:p>
            <a:pPr algn="just" eaLnBrk="1" hangingPunct="1">
              <a:lnSpc>
                <a:spcPct val="100000"/>
              </a:lnSpc>
              <a:spcBef>
                <a:spcPct val="0"/>
              </a:spcBef>
              <a:buClr>
                <a:srgbClr val="009999"/>
              </a:buClr>
              <a:buSzPct val="100000"/>
            </a:pPr>
            <a:r>
              <a:rPr lang="es-ES" altLang="es-ES" sz="1400" dirty="0">
                <a:solidFill>
                  <a:srgbClr val="010000"/>
                </a:solidFill>
                <a:latin typeface="Times New Roman" pitchFamily="16" charset="0"/>
              </a:rPr>
              <a:t>Reconocimiento por su apoyo en la proyección de la cultura tradicional de Venezuela, en la realización del programa de </a:t>
            </a:r>
            <a:r>
              <a:rPr lang="es-ES" altLang="es-ES" sz="1400" b="1" dirty="0">
                <a:solidFill>
                  <a:srgbClr val="010000"/>
                </a:solidFill>
                <a:latin typeface="Times New Roman" pitchFamily="16" charset="0"/>
              </a:rPr>
              <a:t>“CULTURA COMUNITARIA”</a:t>
            </a:r>
            <a:r>
              <a:rPr lang="es-ES" altLang="es-ES" sz="1400" dirty="0">
                <a:solidFill>
                  <a:srgbClr val="010000"/>
                </a:solidFill>
                <a:latin typeface="Times New Roman" pitchFamily="16" charset="0"/>
              </a:rPr>
              <a:t>, otorgado por la fundación “Guayana es..”, ciudad Bolívar Diciembre de 2003. </a:t>
            </a:r>
          </a:p>
          <a:p>
            <a:pPr algn="just" eaLnBrk="1" hangingPunct="1">
              <a:lnSpc>
                <a:spcPct val="100000"/>
              </a:lnSpc>
              <a:spcBef>
                <a:spcPct val="0"/>
              </a:spcBef>
              <a:buClr>
                <a:srgbClr val="009999"/>
              </a:buClr>
              <a:buSzPct val="100000"/>
            </a:pPr>
            <a:r>
              <a:rPr lang="es-ES" altLang="es-ES" sz="1400" dirty="0">
                <a:solidFill>
                  <a:srgbClr val="010000"/>
                </a:solidFill>
                <a:latin typeface="Times New Roman" pitchFamily="16" charset="0"/>
              </a:rPr>
              <a:t>Por su destacada participación en el trabajo de campo </a:t>
            </a:r>
            <a:r>
              <a:rPr lang="es-ES" altLang="es-ES" sz="1400" b="1" dirty="0">
                <a:solidFill>
                  <a:srgbClr val="010000"/>
                </a:solidFill>
                <a:latin typeface="Times New Roman" pitchFamily="16" charset="0"/>
              </a:rPr>
              <a:t>del “ESTUDIO SOBRE COMPORTAMIENTO LECTOR Y CONSUMO DE LIBROS”</a:t>
            </a:r>
            <a:r>
              <a:rPr lang="es-ES" altLang="es-ES" sz="1400" dirty="0">
                <a:solidFill>
                  <a:srgbClr val="010000"/>
                </a:solidFill>
                <a:latin typeface="Times New Roman" pitchFamily="16" charset="0"/>
              </a:rPr>
              <a:t>, realizado en Ciudad Bolívar en agosto de 2005  por el INSTITUTO AUTONOMO CENTRO NACIONAL DEL LIBRO (CENAL</a:t>
            </a:r>
            <a:r>
              <a:rPr lang="es-ES" altLang="es-ES" sz="1400" dirty="0" smtClean="0">
                <a:solidFill>
                  <a:srgbClr val="010000"/>
                </a:solidFill>
                <a:latin typeface="Times New Roman" pitchFamily="16" charset="0"/>
              </a:rPr>
              <a:t>).</a:t>
            </a:r>
            <a:endParaRPr lang="es-ES" altLang="es-ES" sz="1400" dirty="0">
              <a:solidFill>
                <a:srgbClr val="010000"/>
              </a:solidFill>
              <a:latin typeface="Times New Roman" pitchFamily="16" charset="0"/>
            </a:endParaRPr>
          </a:p>
          <a:p>
            <a:pPr algn="just" eaLnBrk="1" hangingPunct="1">
              <a:lnSpc>
                <a:spcPct val="100000"/>
              </a:lnSpc>
              <a:spcBef>
                <a:spcPct val="0"/>
              </a:spcBef>
              <a:buClr>
                <a:srgbClr val="009999"/>
              </a:buClr>
              <a:buSzPct val="100000"/>
            </a:pPr>
            <a:r>
              <a:rPr lang="es-ES" altLang="es-ES" sz="1400" dirty="0">
                <a:solidFill>
                  <a:srgbClr val="010000"/>
                </a:solidFill>
                <a:latin typeface="Times New Roman" pitchFamily="16" charset="0"/>
              </a:rPr>
              <a:t>Que se otorgo por haber participado en calidad de </a:t>
            </a:r>
            <a:r>
              <a:rPr lang="es-ES" altLang="es-ES" sz="1400" b="1" dirty="0">
                <a:solidFill>
                  <a:srgbClr val="010000"/>
                </a:solidFill>
                <a:latin typeface="Times New Roman" pitchFamily="16" charset="0"/>
              </a:rPr>
              <a:t>“PROMOTOR TURISTICO COMUNITARIO”</a:t>
            </a:r>
            <a:r>
              <a:rPr lang="es-ES" altLang="es-ES" sz="1400" dirty="0">
                <a:solidFill>
                  <a:srgbClr val="010000"/>
                </a:solidFill>
                <a:latin typeface="Times New Roman" pitchFamily="16" charset="0"/>
              </a:rPr>
              <a:t> en el DIA NACIONAL DE LA SENSIBILIZACION TURISTICA, realizado en Venezuela, 11 de Diciembre de 2005 por el INSTITUTO NACIONAL DE PROMOCION Y CAPACITACION TURISTICA  (INATUR). </a:t>
            </a:r>
            <a:endParaRPr lang="es-ES" altLang="es-ES" sz="1400" dirty="0" smtClean="0">
              <a:solidFill>
                <a:srgbClr val="010000"/>
              </a:solidFill>
              <a:latin typeface="Times New Roman" pitchFamily="16" charset="0"/>
            </a:endParaRPr>
          </a:p>
          <a:p>
            <a:pPr algn="just" eaLnBrk="1" hangingPunct="1">
              <a:lnSpc>
                <a:spcPct val="100000"/>
              </a:lnSpc>
              <a:spcBef>
                <a:spcPct val="0"/>
              </a:spcBef>
              <a:buClr>
                <a:srgbClr val="009999"/>
              </a:buClr>
              <a:buSzPct val="100000"/>
            </a:pPr>
            <a:r>
              <a:rPr lang="es-ES" altLang="es-ES" sz="1400" dirty="0" smtClean="0">
                <a:solidFill>
                  <a:srgbClr val="010000"/>
                </a:solidFill>
                <a:latin typeface="Times New Roman" pitchFamily="16" charset="0"/>
              </a:rPr>
              <a:t>Reconocimiento </a:t>
            </a:r>
            <a:r>
              <a:rPr lang="es-ES" altLang="es-ES" sz="1400" dirty="0">
                <a:solidFill>
                  <a:srgbClr val="010000"/>
                </a:solidFill>
                <a:latin typeface="Times New Roman" pitchFamily="16" charset="0"/>
              </a:rPr>
              <a:t>por el trabajo voluntario y compromiso, con la integración de la comunidad al Proyecto De Ciudad Universitaria, y participación en Censo Poblacional Ciudad Gurí 2006</a:t>
            </a:r>
            <a:r>
              <a:rPr lang="es-ES" altLang="es-ES" sz="1400" dirty="0" smtClean="0">
                <a:solidFill>
                  <a:srgbClr val="010000"/>
                </a:solidFill>
                <a:latin typeface="Times New Roman" pitchFamily="16" charset="0"/>
              </a:rPr>
              <a:t>.</a:t>
            </a:r>
            <a:endParaRPr lang="es-ES" altLang="es-ES" sz="1400" dirty="0">
              <a:solidFill>
                <a:srgbClr val="010000"/>
              </a:solidFill>
              <a:latin typeface="Times New Roman" pitchFamily="16" charset="0"/>
            </a:endParaRPr>
          </a:p>
          <a:p>
            <a:pPr algn="just" eaLnBrk="1" hangingPunct="1">
              <a:lnSpc>
                <a:spcPct val="100000"/>
              </a:lnSpc>
              <a:spcBef>
                <a:spcPct val="0"/>
              </a:spcBef>
              <a:buClr>
                <a:srgbClr val="009999"/>
              </a:buClr>
              <a:buSzPct val="100000"/>
            </a:pPr>
            <a:r>
              <a:rPr lang="es-ES" altLang="es-ES" sz="1400" dirty="0">
                <a:solidFill>
                  <a:srgbClr val="010000"/>
                </a:solidFill>
                <a:latin typeface="Times New Roman" pitchFamily="16" charset="0"/>
              </a:rPr>
              <a:t>Que se otorgo por ser miembro del comité organizador de la</a:t>
            </a:r>
            <a:r>
              <a:rPr lang="es-ES" altLang="es-ES" sz="1400" b="1" dirty="0">
                <a:solidFill>
                  <a:srgbClr val="010000"/>
                </a:solidFill>
                <a:latin typeface="Times New Roman" pitchFamily="16" charset="0"/>
              </a:rPr>
              <a:t> “I JORNADA DE DERECHO TRIBUTARIO”</a:t>
            </a:r>
            <a:r>
              <a:rPr lang="es-ES" altLang="es-ES" sz="1400" dirty="0">
                <a:solidFill>
                  <a:srgbClr val="010000"/>
                </a:solidFill>
                <a:latin typeface="Times New Roman" pitchFamily="16" charset="0"/>
              </a:rPr>
              <a:t>, realizado por el P.F.G Estudios Jurídicos el día 17 Marzo de 2006 en la UBV-sede Bolívar.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1 Imagen" descr="Imagen (15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250826"/>
            <a:ext cx="5556250" cy="401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13 Imagen" descr="Imagen (4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1" y="4787900"/>
            <a:ext cx="5635625" cy="414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2 Imagen" descr="Imagen (12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00" y="287339"/>
            <a:ext cx="5765800" cy="85693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6100" y="895456"/>
            <a:ext cx="5765800" cy="73530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243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2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3" y="611189"/>
            <a:ext cx="6165850" cy="79549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4194065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iseño predeterminado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4000"/>
          </a:lnSpc>
          <a:spcBef>
            <a:spcPct val="0"/>
          </a:spcBef>
          <a:spcAft>
            <a:spcPct val="0"/>
          </a:spcAft>
          <a:buClr>
            <a:srgbClr val="009999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4000"/>
          </a:lnSpc>
          <a:spcBef>
            <a:spcPct val="0"/>
          </a:spcBef>
          <a:spcAft>
            <a:spcPct val="0"/>
          </a:spcAft>
          <a:buClr>
            <a:srgbClr val="009999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2110</TotalTime>
  <Words>563</Words>
  <Application>Microsoft Office PowerPoint</Application>
  <PresentationFormat>Carta (216 x 279 mm)</PresentationFormat>
  <Paragraphs>173</Paragraphs>
  <Slides>18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Arial Narrow</vt:lpstr>
      <vt:lpstr>Wingdings</vt:lpstr>
      <vt:lpstr>Times New Roman</vt:lpstr>
      <vt:lpstr>Diseño predeterminado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SAMUEL</dc:creator>
  <cp:lastModifiedBy>SAMUEL</cp:lastModifiedBy>
  <cp:revision>95</cp:revision>
  <dcterms:modified xsi:type="dcterms:W3CDTF">2014-12-05T03:52:55Z</dcterms:modified>
</cp:coreProperties>
</file>